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27" r:id="rId1"/>
  </p:sldMasterIdLst>
  <p:notesMasterIdLst>
    <p:notesMasterId r:id="rId34"/>
  </p:notesMasterIdLst>
  <p:sldIdLst>
    <p:sldId id="256" r:id="rId2"/>
    <p:sldId id="314" r:id="rId3"/>
    <p:sldId id="262" r:id="rId4"/>
    <p:sldId id="313" r:id="rId5"/>
    <p:sldId id="266" r:id="rId6"/>
    <p:sldId id="321" r:id="rId7"/>
    <p:sldId id="322" r:id="rId8"/>
    <p:sldId id="323" r:id="rId9"/>
    <p:sldId id="324" r:id="rId10"/>
    <p:sldId id="325" r:id="rId11"/>
    <p:sldId id="326" r:id="rId12"/>
    <p:sldId id="327" r:id="rId13"/>
    <p:sldId id="328" r:id="rId14"/>
    <p:sldId id="329" r:id="rId15"/>
    <p:sldId id="330" r:id="rId16"/>
    <p:sldId id="331" r:id="rId17"/>
    <p:sldId id="332" r:id="rId18"/>
    <p:sldId id="333" r:id="rId19"/>
    <p:sldId id="334" r:id="rId20"/>
    <p:sldId id="335" r:id="rId21"/>
    <p:sldId id="336" r:id="rId22"/>
    <p:sldId id="337" r:id="rId23"/>
    <p:sldId id="338" r:id="rId24"/>
    <p:sldId id="339" r:id="rId25"/>
    <p:sldId id="340" r:id="rId26"/>
    <p:sldId id="341" r:id="rId27"/>
    <p:sldId id="342" r:id="rId28"/>
    <p:sldId id="343" r:id="rId29"/>
    <p:sldId id="320" r:id="rId30"/>
    <p:sldId id="318" r:id="rId31"/>
    <p:sldId id="344" r:id="rId32"/>
    <p:sldId id="345" r:id="rId33"/>
  </p:sldIdLst>
  <p:sldSz cx="10801350" cy="6858000"/>
  <p:notesSz cx="6858000" cy="9144000"/>
  <p:embeddedFontLst>
    <p:embeddedFont>
      <p:font typeface="Calibri Light" panose="020F0302020204030204" pitchFamily="34" charset="0"/>
      <p:regular r:id="rId35"/>
      <p:italic r:id="rId36"/>
    </p:embeddedFont>
    <p:embeddedFont>
      <p:font typeface="Monotype Corsiva" panose="03010101010201010101" pitchFamily="66" charset="0"/>
      <p:italic r:id="rId37"/>
    </p:embeddedFont>
    <p:embeddedFont>
      <p:font typeface="Calibri" panose="020F0502020204030204" pitchFamily="34" charset="0"/>
      <p:regular r:id="rId38"/>
      <p:bold r:id="rId39"/>
      <p:italic r:id="rId40"/>
      <p:boldItalic r:id="rId41"/>
    </p:embeddedFont>
    <p:embeddedFont>
      <p:font typeface="Bad Script" panose="020B0604020202020204" charset="0"/>
      <p:regular r:id="rId42"/>
    </p:embeddedFont>
    <p:embeddedFont>
      <p:font typeface="Antikvarika" panose="020B0604020202020204" charset="0"/>
      <p:regular r:id="rId43"/>
    </p:embeddedFont>
    <p:embeddedFont>
      <p:font typeface="Arial Narrow" panose="020B0606020202030204" pitchFamily="34" charset="0"/>
      <p:regular r:id="rId44"/>
      <p:bold r:id="rId45"/>
      <p:italic r:id="rId46"/>
      <p:boldItalic r:id="rId47"/>
    </p:embeddedFont>
    <p:embeddedFont>
      <p:font typeface="Aharoni" panose="020B0604020202020204" charset="-79"/>
      <p:bold r:id="rId48"/>
    </p:embeddedFont>
    <p:embeddedFont>
      <p:font typeface="Alabama" panose="020B0604020202020204" charset="0"/>
      <p:regular r:id="rId49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4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AAFB"/>
    <a:srgbClr val="990099"/>
    <a:srgbClr val="112093"/>
    <a:srgbClr val="FF0066"/>
    <a:srgbClr val="FF79BC"/>
    <a:srgbClr val="21ACFD"/>
    <a:srgbClr val="F05988"/>
    <a:srgbClr val="04B0DB"/>
    <a:srgbClr val="FF3399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022" y="86"/>
      </p:cViewPr>
      <p:guideLst>
        <p:guide orient="horz" pos="2160"/>
        <p:guide pos="34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8.fntdata"/><Relationship Id="rId47" Type="http://schemas.openxmlformats.org/officeDocument/2006/relationships/font" Target="fonts/font13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46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font" Target="fonts/font11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49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0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openxmlformats.org/officeDocument/2006/relationships/font" Target="fonts/font9.fntdata"/><Relationship Id="rId48" Type="http://schemas.openxmlformats.org/officeDocument/2006/relationships/font" Target="fonts/font14.fntdata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D13648-253B-4F62-B019-5078346BCCDF}" type="datetimeFigureOut">
              <a:rPr lang="ru-RU" smtClean="0"/>
              <a:t>31.03.2022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28663" y="685800"/>
            <a:ext cx="540067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0E7B93-0D8C-4865-AABF-260AE378D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83562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0E7B93-0D8C-4865-AABF-260AE378D8FA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50868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0E7B93-0D8C-4865-AABF-260AE378D8FA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2106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gi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50169" y="1122363"/>
            <a:ext cx="8101013" cy="2387600"/>
          </a:xfrm>
        </p:spPr>
        <p:txBody>
          <a:bodyPr anchor="b"/>
          <a:lstStyle>
            <a:lvl1pPr algn="ctr">
              <a:defRPr sz="5315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0169" y="3602038"/>
            <a:ext cx="8101013" cy="1655762"/>
          </a:xfrm>
        </p:spPr>
        <p:txBody>
          <a:bodyPr/>
          <a:lstStyle>
            <a:lvl1pPr marL="0" indent="0" algn="ctr">
              <a:buNone/>
              <a:defRPr sz="2126"/>
            </a:lvl1pPr>
            <a:lvl2pPr marL="405033" indent="0" algn="ctr">
              <a:buNone/>
              <a:defRPr sz="1772"/>
            </a:lvl2pPr>
            <a:lvl3pPr marL="810067" indent="0" algn="ctr">
              <a:buNone/>
              <a:defRPr sz="1595"/>
            </a:lvl3pPr>
            <a:lvl4pPr marL="1215100" indent="0" algn="ctr">
              <a:buNone/>
              <a:defRPr sz="1417"/>
            </a:lvl4pPr>
            <a:lvl5pPr marL="1620134" indent="0" algn="ctr">
              <a:buNone/>
              <a:defRPr sz="1417"/>
            </a:lvl5pPr>
            <a:lvl6pPr marL="2025167" indent="0" algn="ctr">
              <a:buNone/>
              <a:defRPr sz="1417"/>
            </a:lvl6pPr>
            <a:lvl7pPr marL="2430201" indent="0" algn="ctr">
              <a:buNone/>
              <a:defRPr sz="1417"/>
            </a:lvl7pPr>
            <a:lvl8pPr marL="2835234" indent="0" algn="ctr">
              <a:buNone/>
              <a:defRPr sz="1417"/>
            </a:lvl8pPr>
            <a:lvl9pPr marL="3240268" indent="0" algn="ctr">
              <a:buNone/>
              <a:defRPr sz="1417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81861-0DFD-47DC-A3BA-E53D2925FB7C}" type="datetime1">
              <a:rPr lang="ru-RU" smtClean="0"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258116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81861-0DFD-47DC-A3BA-E53D2925FB7C}" type="datetime1">
              <a:rPr lang="ru-RU" smtClean="0"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4898100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29716" y="365125"/>
            <a:ext cx="2329041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42593" y="365125"/>
            <a:ext cx="6852106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81861-0DFD-47DC-A3BA-E53D2925FB7C}" type="datetime1">
              <a:rPr lang="ru-RU" smtClean="0"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7575487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://inetsistemadohoda.ru/1aprel/kloun38.gif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20381" flipH="1">
            <a:off x="-342205" y="3068960"/>
            <a:ext cx="2361141" cy="314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53E63-5C2F-4C39-9B35-54C538D21767}" type="datetime1">
              <a:rPr lang="ru-RU" smtClean="0"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 descr="http://rodnichok-bk.caduk.ru/images/1439696735.gif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5010" y="4365104"/>
            <a:ext cx="2278757" cy="269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www.playcast.ru/uploads/2016/03/29/18041874.gif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81841">
            <a:off x="6472736" y="453899"/>
            <a:ext cx="4320549" cy="1309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2"/>
          <p:cNvSpPr txBox="1">
            <a:spLocks noChangeArrowheads="1"/>
          </p:cNvSpPr>
          <p:nvPr userDrawn="1"/>
        </p:nvSpPr>
        <p:spPr>
          <a:xfrm>
            <a:off x="3096419" y="5733752"/>
            <a:ext cx="4680520" cy="863600"/>
          </a:xfrm>
          <a:prstGeom prst="rect">
            <a:avLst/>
          </a:prstGeom>
        </p:spPr>
        <p:txBody>
          <a:bodyPr vert="horz" lIns="90000" tIns="45000" rIns="90000" bIns="4500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73000"/>
              </a:lnSpc>
              <a:spcAft>
                <a:spcPct val="0"/>
              </a:spcAft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  <a:defRPr/>
            </a:pPr>
            <a:r>
              <a:rPr lang="ru-RU" altLang="ru-RU" sz="2000" b="1" i="1" dirty="0" smtClean="0">
                <a:solidFill>
                  <a:srgbClr val="C00000"/>
                </a:solidFill>
                <a:latin typeface="Monotype Corsiva" pitchFamily="66" charset="0"/>
              </a:rPr>
              <a:t>Автор: учитель начальных классов           МБОУ Первомайской СОШ им. А.С. Ерёмина Татарского района Новосибирской области </a:t>
            </a:r>
            <a:r>
              <a:rPr lang="ru-RU" altLang="ru-RU" sz="2000" b="1" i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Игнатова Лариса Юрьевна</a:t>
            </a:r>
            <a:endParaRPr lang="ru-RU" altLang="ru-RU" sz="2000" b="1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 userDrawn="1"/>
        </p:nvSpPr>
        <p:spPr>
          <a:xfrm>
            <a:off x="2304331" y="2084823"/>
            <a:ext cx="5981365" cy="863600"/>
          </a:xfrm>
          <a:prstGeom prst="rect">
            <a:avLst/>
          </a:prstGeom>
        </p:spPr>
        <p:txBody>
          <a:bodyPr vert="horz" lIns="90000" tIns="45000" rIns="90000" bIns="4500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73000"/>
              </a:lnSpc>
              <a:spcAft>
                <a:spcPct val="0"/>
              </a:spcAft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  <a:defRPr/>
            </a:pPr>
            <a:r>
              <a:rPr lang="ru-RU" altLang="ru-RU" sz="6000" b="0" i="1" dirty="0" smtClean="0">
                <a:ln>
                  <a:solidFill>
                    <a:srgbClr val="FF3399"/>
                  </a:solidFill>
                </a:ln>
                <a:solidFill>
                  <a:srgbClr val="C00000"/>
                </a:solidFill>
                <a:effectLst/>
                <a:latin typeface="Monotype Corsiva" pitchFamily="66" charset="0"/>
              </a:rPr>
              <a:t>Забавная игра для весёлой компании</a:t>
            </a:r>
            <a:r>
              <a:rPr lang="ru-RU" altLang="ru-RU" sz="6000" b="0" i="1" baseline="0" dirty="0" smtClean="0">
                <a:ln>
                  <a:solidFill>
                    <a:srgbClr val="FF3399"/>
                  </a:solidFill>
                </a:ln>
                <a:solidFill>
                  <a:srgbClr val="C00000"/>
                </a:solidFill>
                <a:effectLst/>
                <a:latin typeface="Monotype Corsiva" pitchFamily="66" charset="0"/>
              </a:rPr>
              <a:t> </a:t>
            </a:r>
          </a:p>
          <a:p>
            <a:pPr marL="0" indent="0" algn="ctr">
              <a:lnSpc>
                <a:spcPct val="73000"/>
              </a:lnSpc>
              <a:spcAft>
                <a:spcPct val="0"/>
              </a:spcAft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  <a:defRPr/>
            </a:pPr>
            <a:r>
              <a:rPr lang="ru-RU" altLang="ru-RU" sz="6000" b="0" i="1" baseline="0" dirty="0" smtClean="0">
                <a:ln>
                  <a:solidFill>
                    <a:srgbClr val="FF3399"/>
                  </a:solidFill>
                </a:ln>
                <a:solidFill>
                  <a:srgbClr val="C00000"/>
                </a:solidFill>
                <a:effectLst/>
                <a:latin typeface="Monotype Corsiva" pitchFamily="66" charset="0"/>
              </a:rPr>
              <a:t> </a:t>
            </a:r>
            <a:r>
              <a:rPr lang="ru-RU" altLang="ru-RU" sz="6000" b="1" i="1" baseline="0" dirty="0" smtClean="0">
                <a:ln>
                  <a:solidFill>
                    <a:srgbClr val="FF3399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«Вопрос – ответ»</a:t>
            </a:r>
            <a:endParaRPr lang="ru-RU" altLang="ru-RU" sz="6000" b="1" dirty="0" smtClean="0">
              <a:ln>
                <a:solidFill>
                  <a:srgbClr val="FF3399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57105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81861-0DFD-47DC-A3BA-E53D2925FB7C}" type="datetime1">
              <a:rPr lang="ru-RU" smtClean="0"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5482496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6967" y="1709739"/>
            <a:ext cx="9316164" cy="2852737"/>
          </a:xfrm>
        </p:spPr>
        <p:txBody>
          <a:bodyPr anchor="b"/>
          <a:lstStyle>
            <a:lvl1pPr>
              <a:defRPr sz="5315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36967" y="4589464"/>
            <a:ext cx="9316164" cy="1500187"/>
          </a:xfrm>
        </p:spPr>
        <p:txBody>
          <a:bodyPr/>
          <a:lstStyle>
            <a:lvl1pPr marL="0" indent="0">
              <a:buNone/>
              <a:defRPr sz="2126">
                <a:solidFill>
                  <a:schemeClr val="tx1">
                    <a:tint val="75000"/>
                  </a:schemeClr>
                </a:solidFill>
              </a:defRPr>
            </a:lvl1pPr>
            <a:lvl2pPr marL="405033" indent="0">
              <a:buNone/>
              <a:defRPr sz="1772">
                <a:solidFill>
                  <a:schemeClr val="tx1">
                    <a:tint val="75000"/>
                  </a:schemeClr>
                </a:solidFill>
              </a:defRPr>
            </a:lvl2pPr>
            <a:lvl3pPr marL="810067" indent="0">
              <a:buNone/>
              <a:defRPr sz="1595">
                <a:solidFill>
                  <a:schemeClr val="tx1">
                    <a:tint val="75000"/>
                  </a:schemeClr>
                </a:solidFill>
              </a:defRPr>
            </a:lvl3pPr>
            <a:lvl4pPr marL="1215100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4pPr>
            <a:lvl5pPr marL="1620134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5pPr>
            <a:lvl6pPr marL="2025167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6pPr>
            <a:lvl7pPr marL="2430201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7pPr>
            <a:lvl8pPr marL="2835234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8pPr>
            <a:lvl9pPr marL="3240268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81861-0DFD-47DC-A3BA-E53D2925FB7C}" type="datetime1">
              <a:rPr lang="ru-RU" smtClean="0"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505192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42593" y="1825625"/>
            <a:ext cx="4590574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68183" y="1825625"/>
            <a:ext cx="4590574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81861-0DFD-47DC-A3BA-E53D2925FB7C}" type="datetime1">
              <a:rPr lang="ru-RU" smtClean="0"/>
              <a:t>31.03.2022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7358432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4000" y="365126"/>
            <a:ext cx="9316164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4000" y="1681163"/>
            <a:ext cx="4569477" cy="823912"/>
          </a:xfrm>
        </p:spPr>
        <p:txBody>
          <a:bodyPr anchor="b"/>
          <a:lstStyle>
            <a:lvl1pPr marL="0" indent="0">
              <a:buNone/>
              <a:defRPr sz="2126" b="1"/>
            </a:lvl1pPr>
            <a:lvl2pPr marL="405033" indent="0">
              <a:buNone/>
              <a:defRPr sz="1772" b="1"/>
            </a:lvl2pPr>
            <a:lvl3pPr marL="810067" indent="0">
              <a:buNone/>
              <a:defRPr sz="1595" b="1"/>
            </a:lvl3pPr>
            <a:lvl4pPr marL="1215100" indent="0">
              <a:buNone/>
              <a:defRPr sz="1417" b="1"/>
            </a:lvl4pPr>
            <a:lvl5pPr marL="1620134" indent="0">
              <a:buNone/>
              <a:defRPr sz="1417" b="1"/>
            </a:lvl5pPr>
            <a:lvl6pPr marL="2025167" indent="0">
              <a:buNone/>
              <a:defRPr sz="1417" b="1"/>
            </a:lvl6pPr>
            <a:lvl7pPr marL="2430201" indent="0">
              <a:buNone/>
              <a:defRPr sz="1417" b="1"/>
            </a:lvl7pPr>
            <a:lvl8pPr marL="2835234" indent="0">
              <a:buNone/>
              <a:defRPr sz="1417" b="1"/>
            </a:lvl8pPr>
            <a:lvl9pPr marL="3240268" indent="0">
              <a:buNone/>
              <a:defRPr sz="1417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44000" y="2505075"/>
            <a:ext cx="456947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68183" y="1681163"/>
            <a:ext cx="4591981" cy="823912"/>
          </a:xfrm>
        </p:spPr>
        <p:txBody>
          <a:bodyPr anchor="b"/>
          <a:lstStyle>
            <a:lvl1pPr marL="0" indent="0">
              <a:buNone/>
              <a:defRPr sz="2126" b="1"/>
            </a:lvl1pPr>
            <a:lvl2pPr marL="405033" indent="0">
              <a:buNone/>
              <a:defRPr sz="1772" b="1"/>
            </a:lvl2pPr>
            <a:lvl3pPr marL="810067" indent="0">
              <a:buNone/>
              <a:defRPr sz="1595" b="1"/>
            </a:lvl3pPr>
            <a:lvl4pPr marL="1215100" indent="0">
              <a:buNone/>
              <a:defRPr sz="1417" b="1"/>
            </a:lvl4pPr>
            <a:lvl5pPr marL="1620134" indent="0">
              <a:buNone/>
              <a:defRPr sz="1417" b="1"/>
            </a:lvl5pPr>
            <a:lvl6pPr marL="2025167" indent="0">
              <a:buNone/>
              <a:defRPr sz="1417" b="1"/>
            </a:lvl6pPr>
            <a:lvl7pPr marL="2430201" indent="0">
              <a:buNone/>
              <a:defRPr sz="1417" b="1"/>
            </a:lvl7pPr>
            <a:lvl8pPr marL="2835234" indent="0">
              <a:buNone/>
              <a:defRPr sz="1417" b="1"/>
            </a:lvl8pPr>
            <a:lvl9pPr marL="3240268" indent="0">
              <a:buNone/>
              <a:defRPr sz="1417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468183" y="2505075"/>
            <a:ext cx="459198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81861-0DFD-47DC-A3BA-E53D2925FB7C}" type="datetime1">
              <a:rPr lang="ru-RU" smtClean="0"/>
              <a:t>31.03.2022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2552712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81861-0DFD-47DC-A3BA-E53D2925FB7C}" type="datetime1">
              <a:rPr lang="ru-RU" smtClean="0"/>
              <a:t>31.03.2022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9910221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62BD4-99C6-43DD-A6AC-E118605E52C8}" type="datetime1">
              <a:rPr lang="ru-RU" smtClean="0"/>
              <a:t>31.03.2022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5" name="Picture 2" descr="http://www.playcast.ru/uploads/2016/03/28/18025398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751747" y="3501008"/>
            <a:ext cx="2049528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7228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4000" y="457200"/>
            <a:ext cx="3483716" cy="1600200"/>
          </a:xfrm>
        </p:spPr>
        <p:txBody>
          <a:bodyPr anchor="b"/>
          <a:lstStyle>
            <a:lvl1pPr>
              <a:defRPr sz="2835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91981" y="987426"/>
            <a:ext cx="5468183" cy="4873625"/>
          </a:xfrm>
        </p:spPr>
        <p:txBody>
          <a:bodyPr/>
          <a:lstStyle>
            <a:lvl1pPr>
              <a:defRPr sz="2835"/>
            </a:lvl1pPr>
            <a:lvl2pPr>
              <a:defRPr sz="2481"/>
            </a:lvl2pPr>
            <a:lvl3pPr>
              <a:defRPr sz="2126"/>
            </a:lvl3pPr>
            <a:lvl4pPr>
              <a:defRPr sz="1772"/>
            </a:lvl4pPr>
            <a:lvl5pPr>
              <a:defRPr sz="1772"/>
            </a:lvl5pPr>
            <a:lvl6pPr>
              <a:defRPr sz="1772"/>
            </a:lvl6pPr>
            <a:lvl7pPr>
              <a:defRPr sz="1772"/>
            </a:lvl7pPr>
            <a:lvl8pPr>
              <a:defRPr sz="1772"/>
            </a:lvl8pPr>
            <a:lvl9pPr>
              <a:defRPr sz="1772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44000" y="2057400"/>
            <a:ext cx="3483716" cy="3811588"/>
          </a:xfrm>
        </p:spPr>
        <p:txBody>
          <a:bodyPr/>
          <a:lstStyle>
            <a:lvl1pPr marL="0" indent="0">
              <a:buNone/>
              <a:defRPr sz="1417"/>
            </a:lvl1pPr>
            <a:lvl2pPr marL="405033" indent="0">
              <a:buNone/>
              <a:defRPr sz="1240"/>
            </a:lvl2pPr>
            <a:lvl3pPr marL="810067" indent="0">
              <a:buNone/>
              <a:defRPr sz="1063"/>
            </a:lvl3pPr>
            <a:lvl4pPr marL="1215100" indent="0">
              <a:buNone/>
              <a:defRPr sz="886"/>
            </a:lvl4pPr>
            <a:lvl5pPr marL="1620134" indent="0">
              <a:buNone/>
              <a:defRPr sz="886"/>
            </a:lvl5pPr>
            <a:lvl6pPr marL="2025167" indent="0">
              <a:buNone/>
              <a:defRPr sz="886"/>
            </a:lvl6pPr>
            <a:lvl7pPr marL="2430201" indent="0">
              <a:buNone/>
              <a:defRPr sz="886"/>
            </a:lvl7pPr>
            <a:lvl8pPr marL="2835234" indent="0">
              <a:buNone/>
              <a:defRPr sz="886"/>
            </a:lvl8pPr>
            <a:lvl9pPr marL="3240268" indent="0">
              <a:buNone/>
              <a:defRPr sz="886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81861-0DFD-47DC-A3BA-E53D2925FB7C}" type="datetime1">
              <a:rPr lang="ru-RU" smtClean="0"/>
              <a:t>31.03.2022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9727583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4000" y="457200"/>
            <a:ext cx="3483716" cy="1600200"/>
          </a:xfrm>
        </p:spPr>
        <p:txBody>
          <a:bodyPr anchor="b"/>
          <a:lstStyle>
            <a:lvl1pPr>
              <a:defRPr sz="2835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91981" y="987426"/>
            <a:ext cx="5468183" cy="4873625"/>
          </a:xfrm>
        </p:spPr>
        <p:txBody>
          <a:bodyPr/>
          <a:lstStyle>
            <a:lvl1pPr marL="0" indent="0">
              <a:buNone/>
              <a:defRPr sz="2835"/>
            </a:lvl1pPr>
            <a:lvl2pPr marL="405033" indent="0">
              <a:buNone/>
              <a:defRPr sz="2481"/>
            </a:lvl2pPr>
            <a:lvl3pPr marL="810067" indent="0">
              <a:buNone/>
              <a:defRPr sz="2126"/>
            </a:lvl3pPr>
            <a:lvl4pPr marL="1215100" indent="0">
              <a:buNone/>
              <a:defRPr sz="1772"/>
            </a:lvl4pPr>
            <a:lvl5pPr marL="1620134" indent="0">
              <a:buNone/>
              <a:defRPr sz="1772"/>
            </a:lvl5pPr>
            <a:lvl6pPr marL="2025167" indent="0">
              <a:buNone/>
              <a:defRPr sz="1772"/>
            </a:lvl6pPr>
            <a:lvl7pPr marL="2430201" indent="0">
              <a:buNone/>
              <a:defRPr sz="1772"/>
            </a:lvl7pPr>
            <a:lvl8pPr marL="2835234" indent="0">
              <a:buNone/>
              <a:defRPr sz="1772"/>
            </a:lvl8pPr>
            <a:lvl9pPr marL="3240268" indent="0">
              <a:buNone/>
              <a:defRPr sz="1772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44000" y="2057400"/>
            <a:ext cx="3483716" cy="3811588"/>
          </a:xfrm>
        </p:spPr>
        <p:txBody>
          <a:bodyPr/>
          <a:lstStyle>
            <a:lvl1pPr marL="0" indent="0">
              <a:buNone/>
              <a:defRPr sz="1417"/>
            </a:lvl1pPr>
            <a:lvl2pPr marL="405033" indent="0">
              <a:buNone/>
              <a:defRPr sz="1240"/>
            </a:lvl2pPr>
            <a:lvl3pPr marL="810067" indent="0">
              <a:buNone/>
              <a:defRPr sz="1063"/>
            </a:lvl3pPr>
            <a:lvl4pPr marL="1215100" indent="0">
              <a:buNone/>
              <a:defRPr sz="886"/>
            </a:lvl4pPr>
            <a:lvl5pPr marL="1620134" indent="0">
              <a:buNone/>
              <a:defRPr sz="886"/>
            </a:lvl5pPr>
            <a:lvl6pPr marL="2025167" indent="0">
              <a:buNone/>
              <a:defRPr sz="886"/>
            </a:lvl6pPr>
            <a:lvl7pPr marL="2430201" indent="0">
              <a:buNone/>
              <a:defRPr sz="886"/>
            </a:lvl7pPr>
            <a:lvl8pPr marL="2835234" indent="0">
              <a:buNone/>
              <a:defRPr sz="886"/>
            </a:lvl8pPr>
            <a:lvl9pPr marL="3240268" indent="0">
              <a:buNone/>
              <a:defRPr sz="886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A81861-0DFD-47DC-A3BA-E53D2925FB7C}" type="datetime1">
              <a:rPr lang="ru-RU" smtClean="0"/>
              <a:t>31.03.2022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9981876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2593" y="365126"/>
            <a:ext cx="931616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2593" y="1825625"/>
            <a:ext cx="931616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742593" y="6356351"/>
            <a:ext cx="24303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6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A81861-0DFD-47DC-A3BA-E53D2925FB7C}" type="datetime1">
              <a:rPr lang="ru-RU" smtClean="0"/>
              <a:t>31.03.2022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577947" y="6356351"/>
            <a:ext cx="36454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6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28453" y="6356351"/>
            <a:ext cx="24303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459" y="6579045"/>
            <a:ext cx="1167587" cy="378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46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</p:sldLayoutIdLst>
  <p:hf hdr="0" ftr="0" dt="0"/>
  <p:txStyles>
    <p:titleStyle>
      <a:lvl1pPr algn="l" defTabSz="810067" rtl="0" eaLnBrk="1" latinLnBrk="0" hangingPunct="1">
        <a:lnSpc>
          <a:spcPct val="90000"/>
        </a:lnSpc>
        <a:spcBef>
          <a:spcPct val="0"/>
        </a:spcBef>
        <a:buNone/>
        <a:defRPr sz="38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2517" indent="-202517" algn="l" defTabSz="810067" rtl="0" eaLnBrk="1" latinLnBrk="0" hangingPunct="1">
        <a:lnSpc>
          <a:spcPct val="90000"/>
        </a:lnSpc>
        <a:spcBef>
          <a:spcPts val="886"/>
        </a:spcBef>
        <a:buFont typeface="Arial" panose="020B0604020202020204" pitchFamily="34" charset="0"/>
        <a:buChar char="•"/>
        <a:defRPr sz="2481" kern="1200">
          <a:solidFill>
            <a:schemeClr val="tx1"/>
          </a:solidFill>
          <a:latin typeface="+mn-lt"/>
          <a:ea typeface="+mn-ea"/>
          <a:cs typeface="+mn-cs"/>
        </a:defRPr>
      </a:lvl1pPr>
      <a:lvl2pPr marL="607550" indent="-202517" algn="l" defTabSz="810067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2pPr>
      <a:lvl3pPr marL="1012584" indent="-202517" algn="l" defTabSz="810067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772" kern="1200">
          <a:solidFill>
            <a:schemeClr val="tx1"/>
          </a:solidFill>
          <a:latin typeface="+mn-lt"/>
          <a:ea typeface="+mn-ea"/>
          <a:cs typeface="+mn-cs"/>
        </a:defRPr>
      </a:lvl3pPr>
      <a:lvl4pPr marL="1417617" indent="-202517" algn="l" defTabSz="810067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5" kern="1200">
          <a:solidFill>
            <a:schemeClr val="tx1"/>
          </a:solidFill>
          <a:latin typeface="+mn-lt"/>
          <a:ea typeface="+mn-ea"/>
          <a:cs typeface="+mn-cs"/>
        </a:defRPr>
      </a:lvl4pPr>
      <a:lvl5pPr marL="1822651" indent="-202517" algn="l" defTabSz="810067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5" kern="1200">
          <a:solidFill>
            <a:schemeClr val="tx1"/>
          </a:solidFill>
          <a:latin typeface="+mn-lt"/>
          <a:ea typeface="+mn-ea"/>
          <a:cs typeface="+mn-cs"/>
        </a:defRPr>
      </a:lvl5pPr>
      <a:lvl6pPr marL="2227684" indent="-202517" algn="l" defTabSz="810067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5" kern="1200">
          <a:solidFill>
            <a:schemeClr val="tx1"/>
          </a:solidFill>
          <a:latin typeface="+mn-lt"/>
          <a:ea typeface="+mn-ea"/>
          <a:cs typeface="+mn-cs"/>
        </a:defRPr>
      </a:lvl6pPr>
      <a:lvl7pPr marL="2632718" indent="-202517" algn="l" defTabSz="810067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5" kern="1200">
          <a:solidFill>
            <a:schemeClr val="tx1"/>
          </a:solidFill>
          <a:latin typeface="+mn-lt"/>
          <a:ea typeface="+mn-ea"/>
          <a:cs typeface="+mn-cs"/>
        </a:defRPr>
      </a:lvl7pPr>
      <a:lvl8pPr marL="3037751" indent="-202517" algn="l" defTabSz="810067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5" kern="1200">
          <a:solidFill>
            <a:schemeClr val="tx1"/>
          </a:solidFill>
          <a:latin typeface="+mn-lt"/>
          <a:ea typeface="+mn-ea"/>
          <a:cs typeface="+mn-cs"/>
        </a:defRPr>
      </a:lvl8pPr>
      <a:lvl9pPr marL="3442785" indent="-202517" algn="l" defTabSz="810067" rtl="0" eaLnBrk="1" latinLnBrk="0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0067" rtl="0" eaLnBrk="1" latinLnBrk="0" hangingPunct="1">
        <a:defRPr sz="1595" kern="1200">
          <a:solidFill>
            <a:schemeClr val="tx1"/>
          </a:solidFill>
          <a:latin typeface="+mn-lt"/>
          <a:ea typeface="+mn-ea"/>
          <a:cs typeface="+mn-cs"/>
        </a:defRPr>
      </a:lvl1pPr>
      <a:lvl2pPr marL="405033" algn="l" defTabSz="810067" rtl="0" eaLnBrk="1" latinLnBrk="0" hangingPunct="1">
        <a:defRPr sz="1595" kern="1200">
          <a:solidFill>
            <a:schemeClr val="tx1"/>
          </a:solidFill>
          <a:latin typeface="+mn-lt"/>
          <a:ea typeface="+mn-ea"/>
          <a:cs typeface="+mn-cs"/>
        </a:defRPr>
      </a:lvl2pPr>
      <a:lvl3pPr marL="810067" algn="l" defTabSz="810067" rtl="0" eaLnBrk="1" latinLnBrk="0" hangingPunct="1">
        <a:defRPr sz="1595" kern="1200">
          <a:solidFill>
            <a:schemeClr val="tx1"/>
          </a:solidFill>
          <a:latin typeface="+mn-lt"/>
          <a:ea typeface="+mn-ea"/>
          <a:cs typeface="+mn-cs"/>
        </a:defRPr>
      </a:lvl3pPr>
      <a:lvl4pPr marL="1215100" algn="l" defTabSz="810067" rtl="0" eaLnBrk="1" latinLnBrk="0" hangingPunct="1">
        <a:defRPr sz="1595" kern="1200">
          <a:solidFill>
            <a:schemeClr val="tx1"/>
          </a:solidFill>
          <a:latin typeface="+mn-lt"/>
          <a:ea typeface="+mn-ea"/>
          <a:cs typeface="+mn-cs"/>
        </a:defRPr>
      </a:lvl4pPr>
      <a:lvl5pPr marL="1620134" algn="l" defTabSz="810067" rtl="0" eaLnBrk="1" latinLnBrk="0" hangingPunct="1">
        <a:defRPr sz="1595" kern="1200">
          <a:solidFill>
            <a:schemeClr val="tx1"/>
          </a:solidFill>
          <a:latin typeface="+mn-lt"/>
          <a:ea typeface="+mn-ea"/>
          <a:cs typeface="+mn-cs"/>
        </a:defRPr>
      </a:lvl5pPr>
      <a:lvl6pPr marL="2025167" algn="l" defTabSz="810067" rtl="0" eaLnBrk="1" latinLnBrk="0" hangingPunct="1">
        <a:defRPr sz="1595" kern="1200">
          <a:solidFill>
            <a:schemeClr val="tx1"/>
          </a:solidFill>
          <a:latin typeface="+mn-lt"/>
          <a:ea typeface="+mn-ea"/>
          <a:cs typeface="+mn-cs"/>
        </a:defRPr>
      </a:lvl6pPr>
      <a:lvl7pPr marL="2430201" algn="l" defTabSz="810067" rtl="0" eaLnBrk="1" latinLnBrk="0" hangingPunct="1">
        <a:defRPr sz="1595" kern="1200">
          <a:solidFill>
            <a:schemeClr val="tx1"/>
          </a:solidFill>
          <a:latin typeface="+mn-lt"/>
          <a:ea typeface="+mn-ea"/>
          <a:cs typeface="+mn-cs"/>
        </a:defRPr>
      </a:lvl7pPr>
      <a:lvl8pPr marL="2835234" algn="l" defTabSz="810067" rtl="0" eaLnBrk="1" latinLnBrk="0" hangingPunct="1">
        <a:defRPr sz="1595" kern="1200">
          <a:solidFill>
            <a:schemeClr val="tx1"/>
          </a:solidFill>
          <a:latin typeface="+mn-lt"/>
          <a:ea typeface="+mn-ea"/>
          <a:cs typeface="+mn-cs"/>
        </a:defRPr>
      </a:lvl8pPr>
      <a:lvl9pPr marL="3240268" algn="l" defTabSz="810067" rtl="0" eaLnBrk="1" latinLnBrk="0" hangingPunct="1">
        <a:defRPr sz="159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8.jpeg"/><Relationship Id="rId7" Type="http://schemas.openxmlformats.org/officeDocument/2006/relationships/slide" Target="slide30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microsoft.com/office/2007/relationships/hdphoto" Target="../media/hdphoto2.wdp"/><Relationship Id="rId12" Type="http://schemas.microsoft.com/office/2007/relationships/hdphoto" Target="../media/hdphoto3.wdp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19.png"/><Relationship Id="rId5" Type="http://schemas.openxmlformats.org/officeDocument/2006/relationships/image" Target="../media/image12.png"/><Relationship Id="rId10" Type="http://schemas.openxmlformats.org/officeDocument/2006/relationships/image" Target="../media/image10.png"/><Relationship Id="rId4" Type="http://schemas.openxmlformats.org/officeDocument/2006/relationships/slide" Target="slide4.xml"/><Relationship Id="rId9" Type="http://schemas.openxmlformats.org/officeDocument/2006/relationships/image" Target="../media/image18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0.png"/><Relationship Id="rId3" Type="http://schemas.openxmlformats.org/officeDocument/2006/relationships/image" Target="../media/image8.jpeg"/><Relationship Id="rId7" Type="http://schemas.microsoft.com/office/2007/relationships/hdphoto" Target="../media/hdphoto7.wdp"/><Relationship Id="rId12" Type="http://schemas.openxmlformats.org/officeDocument/2006/relationships/slide" Target="slide3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11" Type="http://schemas.microsoft.com/office/2007/relationships/hdphoto" Target="../media/hdphoto9.wdp"/><Relationship Id="rId5" Type="http://schemas.microsoft.com/office/2007/relationships/hdphoto" Target="../media/hdphoto6.wdp"/><Relationship Id="rId10" Type="http://schemas.openxmlformats.org/officeDocument/2006/relationships/image" Target="../media/image44.png"/><Relationship Id="rId4" Type="http://schemas.openxmlformats.org/officeDocument/2006/relationships/image" Target="../media/image41.png"/><Relationship Id="rId9" Type="http://schemas.microsoft.com/office/2007/relationships/hdphoto" Target="../media/hdphoto8.wdp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13" Type="http://schemas.openxmlformats.org/officeDocument/2006/relationships/image" Target="../media/image25.png"/><Relationship Id="rId18" Type="http://schemas.openxmlformats.org/officeDocument/2006/relationships/image" Target="../media/image27.png"/><Relationship Id="rId26" Type="http://schemas.openxmlformats.org/officeDocument/2006/relationships/slide" Target="slide19.xml"/><Relationship Id="rId39" Type="http://schemas.microsoft.com/office/2007/relationships/hdphoto" Target="../media/hdphoto4.wdp"/><Relationship Id="rId3" Type="http://schemas.openxmlformats.org/officeDocument/2006/relationships/slide" Target="slide25.xml"/><Relationship Id="rId21" Type="http://schemas.openxmlformats.org/officeDocument/2006/relationships/slide" Target="slide14.xml"/><Relationship Id="rId34" Type="http://schemas.openxmlformats.org/officeDocument/2006/relationships/image" Target="../media/image30.png"/><Relationship Id="rId42" Type="http://schemas.openxmlformats.org/officeDocument/2006/relationships/image" Target="../media/image33.png"/><Relationship Id="rId7" Type="http://schemas.microsoft.com/office/2007/relationships/hdphoto" Target="../media/hdphoto3.wdp"/><Relationship Id="rId12" Type="http://schemas.openxmlformats.org/officeDocument/2006/relationships/slide" Target="slide5.xml"/><Relationship Id="rId17" Type="http://schemas.openxmlformats.org/officeDocument/2006/relationships/slide" Target="slide10.xml"/><Relationship Id="rId25" Type="http://schemas.openxmlformats.org/officeDocument/2006/relationships/slide" Target="slide11.xml"/><Relationship Id="rId33" Type="http://schemas.openxmlformats.org/officeDocument/2006/relationships/slide" Target="slide20.xml"/><Relationship Id="rId38" Type="http://schemas.openxmlformats.org/officeDocument/2006/relationships/image" Target="../media/image31.png"/><Relationship Id="rId2" Type="http://schemas.openxmlformats.org/officeDocument/2006/relationships/image" Target="../media/image8.jpeg"/><Relationship Id="rId16" Type="http://schemas.openxmlformats.org/officeDocument/2006/relationships/slide" Target="slide26.xml"/><Relationship Id="rId20" Type="http://schemas.openxmlformats.org/officeDocument/2006/relationships/image" Target="../media/image28.png"/><Relationship Id="rId29" Type="http://schemas.openxmlformats.org/officeDocument/2006/relationships/slide" Target="slide7.xml"/><Relationship Id="rId41" Type="http://schemas.openxmlformats.org/officeDocument/2006/relationships/slide" Target="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4.png"/><Relationship Id="rId24" Type="http://schemas.openxmlformats.org/officeDocument/2006/relationships/slide" Target="slide27.xml"/><Relationship Id="rId32" Type="http://schemas.openxmlformats.org/officeDocument/2006/relationships/slide" Target="slide12.xml"/><Relationship Id="rId37" Type="http://schemas.openxmlformats.org/officeDocument/2006/relationships/slide" Target="slide24.xml"/><Relationship Id="rId40" Type="http://schemas.openxmlformats.org/officeDocument/2006/relationships/image" Target="../media/image32.png"/><Relationship Id="rId5" Type="http://schemas.openxmlformats.org/officeDocument/2006/relationships/slide" Target="slide9.xml"/><Relationship Id="rId15" Type="http://schemas.openxmlformats.org/officeDocument/2006/relationships/image" Target="../media/image26.png"/><Relationship Id="rId23" Type="http://schemas.openxmlformats.org/officeDocument/2006/relationships/slide" Target="slide22.xml"/><Relationship Id="rId28" Type="http://schemas.openxmlformats.org/officeDocument/2006/relationships/slide" Target="slide15.xml"/><Relationship Id="rId36" Type="http://schemas.openxmlformats.org/officeDocument/2006/relationships/slide" Target="slide8.xml"/><Relationship Id="rId10" Type="http://schemas.openxmlformats.org/officeDocument/2006/relationships/slide" Target="slide13.xml"/><Relationship Id="rId19" Type="http://schemas.openxmlformats.org/officeDocument/2006/relationships/slide" Target="slide18.xml"/><Relationship Id="rId31" Type="http://schemas.openxmlformats.org/officeDocument/2006/relationships/slide" Target="slide28.xml"/><Relationship Id="rId4" Type="http://schemas.openxmlformats.org/officeDocument/2006/relationships/image" Target="../media/image21.png"/><Relationship Id="rId9" Type="http://schemas.openxmlformats.org/officeDocument/2006/relationships/image" Target="../media/image23.png"/><Relationship Id="rId14" Type="http://schemas.openxmlformats.org/officeDocument/2006/relationships/slide" Target="slide21.xml"/><Relationship Id="rId22" Type="http://schemas.openxmlformats.org/officeDocument/2006/relationships/slide" Target="slide6.xml"/><Relationship Id="rId27" Type="http://schemas.openxmlformats.org/officeDocument/2006/relationships/image" Target="../media/image29.png"/><Relationship Id="rId30" Type="http://schemas.openxmlformats.org/officeDocument/2006/relationships/slide" Target="slide23.xml"/><Relationship Id="rId35" Type="http://schemas.openxmlformats.org/officeDocument/2006/relationships/slide" Target="slide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microsoft.com/office/2007/relationships/hdphoto" Target="../media/hdphoto5.wdp"/><Relationship Id="rId4" Type="http://schemas.openxmlformats.org/officeDocument/2006/relationships/image" Target="../media/image3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goodfreephotos.com/cache/textures/colored-paper-textu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801351" cy="6860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0801350" cy="685128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36379" y="2275418"/>
            <a:ext cx="6408712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600" b="1" dirty="0" smtClean="0">
                <a:ln>
                  <a:solidFill>
                    <a:schemeClr val="bg1"/>
                  </a:solidFill>
                </a:ln>
                <a:solidFill>
                  <a:srgbClr val="04B0DB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</a:rPr>
              <a:t>Жартуємо разом!</a:t>
            </a:r>
          </a:p>
          <a:p>
            <a:pPr algn="ctr"/>
            <a:r>
              <a:rPr lang="uk-UA" sz="4000" b="1" dirty="0" smtClean="0">
                <a:latin typeface="Bad Script" panose="02000000000000000000" pitchFamily="2" charset="0"/>
              </a:rPr>
              <a:t> </a:t>
            </a:r>
            <a:endParaRPr lang="ru-RU" sz="4000" b="1" dirty="0">
              <a:latin typeface="Bad Script" panose="02000000000000000000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24411" y="4496028"/>
            <a:ext cx="55867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800" b="1" dirty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rial Narrow" panose="020B0606020202030204" pitchFamily="34" charset="0"/>
              </a:rPr>
              <a:t>Весела гра  «Запитання – відповідь»</a:t>
            </a:r>
          </a:p>
        </p:txBody>
      </p:sp>
    </p:spTree>
    <p:extLst>
      <p:ext uri="{BB962C8B-B14F-4D97-AF65-F5344CB8AC3E}">
        <p14:creationId xmlns:p14="http://schemas.microsoft.com/office/powerpoint/2010/main" val="2398141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26"/>
          <a:stretch/>
        </p:blipFill>
        <p:spPr>
          <a:xfrm>
            <a:off x="20703" y="-1"/>
            <a:ext cx="10796909" cy="6858001"/>
          </a:xfrm>
          <a:prstGeom prst="rect">
            <a:avLst/>
          </a:prstGeom>
        </p:spPr>
      </p:pic>
      <p:sp>
        <p:nvSpPr>
          <p:cNvPr id="58" name="TextBox 57"/>
          <p:cNvSpPr txBox="1"/>
          <p:nvPr/>
        </p:nvSpPr>
        <p:spPr>
          <a:xfrm>
            <a:off x="738637" y="2755244"/>
            <a:ext cx="9361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І під загрозою тортур </a:t>
            </a:r>
          </a:p>
          <a:p>
            <a:pPr algn="ctr"/>
            <a:r>
              <a:rPr lang="uk-UA" sz="4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не скажу</a:t>
            </a:r>
            <a:endParaRPr lang="ru-RU" sz="4800" b="1" dirty="0">
              <a:ln>
                <a:solidFill>
                  <a:schemeClr val="bg1"/>
                </a:solidFill>
              </a:ln>
              <a:solidFill>
                <a:srgbClr val="00206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AllodsWest" panose="02000000000000000000" pitchFamily="2" charset="0"/>
              <a:cs typeface="Aharoni" panose="02010803020104030203" pitchFamily="2" charset="-79"/>
            </a:endParaRPr>
          </a:p>
        </p:txBody>
      </p:sp>
      <p:pic>
        <p:nvPicPr>
          <p:cNvPr id="29" name="Picture 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64571" y="5056299"/>
            <a:ext cx="1584176" cy="1517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3628" y="122133"/>
            <a:ext cx="1499271" cy="1499271"/>
          </a:xfrm>
          <a:prstGeom prst="round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648147" y="406405"/>
            <a:ext cx="4263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AllodsWest" panose="02000000000000000000" pitchFamily="2" charset="0"/>
              </a:rPr>
              <a:t>6</a:t>
            </a:r>
            <a:endParaRPr lang="ru-RU" sz="3600" b="1" dirty="0">
              <a:solidFill>
                <a:srgbClr val="FF0000"/>
              </a:solidFill>
              <a:latin typeface="AllodsWest" panose="02000000000000000000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26543" y="698074"/>
            <a:ext cx="720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err="1" smtClean="0">
                <a:solidFill>
                  <a:srgbClr val="990099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ntikvarika" panose="02000605080301020104" pitchFamily="2" charset="0"/>
              </a:rPr>
              <a:t>Жартуємо</a:t>
            </a:r>
            <a:r>
              <a:rPr lang="ru-RU" sz="5400" b="1" dirty="0" smtClean="0">
                <a:solidFill>
                  <a:srgbClr val="990099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ntikvarika" panose="02000605080301020104" pitchFamily="2" charset="0"/>
              </a:rPr>
              <a:t> разом!</a:t>
            </a:r>
            <a:endParaRPr lang="ru-RU" sz="5400" b="1" dirty="0">
              <a:solidFill>
                <a:srgbClr val="990099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Antikvarika" panose="020006050803010201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0935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26"/>
          <a:stretch/>
        </p:blipFill>
        <p:spPr>
          <a:xfrm>
            <a:off x="4441" y="-13478"/>
            <a:ext cx="10796909" cy="6858001"/>
          </a:xfrm>
          <a:prstGeom prst="rect">
            <a:avLst/>
          </a:prstGeom>
        </p:spPr>
      </p:pic>
      <p:sp>
        <p:nvSpPr>
          <p:cNvPr id="58" name="TextBox 57"/>
          <p:cNvSpPr txBox="1"/>
          <p:nvPr/>
        </p:nvSpPr>
        <p:spPr>
          <a:xfrm>
            <a:off x="840454" y="2630692"/>
            <a:ext cx="9361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err="1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Це</a:t>
            </a:r>
            <a:r>
              <a:rPr lang="ru-RU" sz="4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ru-RU" sz="4800" b="1" dirty="0" err="1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мій</a:t>
            </a:r>
            <a:r>
              <a:rPr lang="ru-RU" sz="4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секрет, не хочу,</a:t>
            </a:r>
          </a:p>
          <a:p>
            <a:pPr algn="ctr"/>
            <a:r>
              <a:rPr lang="ru-RU" sz="4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ru-RU" sz="4800" b="1" dirty="0" err="1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щоб</a:t>
            </a:r>
            <a:r>
              <a:rPr lang="ru-RU" sz="4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про </a:t>
            </a:r>
            <a:r>
              <a:rPr lang="ru-RU" sz="4800" b="1" dirty="0" err="1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це</a:t>
            </a:r>
            <a:r>
              <a:rPr lang="ru-RU" sz="4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знали </a:t>
            </a:r>
            <a:r>
              <a:rPr lang="ru-RU" sz="4800" b="1" dirty="0" err="1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інші</a:t>
            </a:r>
            <a:endParaRPr lang="ru-RU" sz="4800" b="1" dirty="0">
              <a:ln>
                <a:solidFill>
                  <a:schemeClr val="bg1"/>
                </a:solidFill>
              </a:ln>
              <a:solidFill>
                <a:srgbClr val="00206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AllodsWest" panose="02000000000000000000" pitchFamily="2" charset="0"/>
              <a:cs typeface="Aharoni" panose="02010803020104030203" pitchFamily="2" charset="-79"/>
            </a:endParaRPr>
          </a:p>
        </p:txBody>
      </p:sp>
      <p:pic>
        <p:nvPicPr>
          <p:cNvPr id="29" name="Picture 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64571" y="5056299"/>
            <a:ext cx="1584176" cy="1517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3628" y="122133"/>
            <a:ext cx="1499271" cy="1499271"/>
          </a:xfrm>
          <a:prstGeom prst="round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648147" y="406405"/>
            <a:ext cx="4263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AllodsWest" panose="02000000000000000000" pitchFamily="2" charset="0"/>
              </a:rPr>
              <a:t>7</a:t>
            </a:r>
            <a:endParaRPr lang="ru-RU" sz="3600" b="1" dirty="0">
              <a:solidFill>
                <a:srgbClr val="FF0000"/>
              </a:solidFill>
              <a:latin typeface="AllodsWest" panose="02000000000000000000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26543" y="698074"/>
            <a:ext cx="720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err="1" smtClean="0">
                <a:solidFill>
                  <a:srgbClr val="990099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ntikvarika" panose="02000605080301020104" pitchFamily="2" charset="0"/>
              </a:rPr>
              <a:t>Жартуємо</a:t>
            </a:r>
            <a:r>
              <a:rPr lang="ru-RU" sz="5400" b="1" dirty="0" smtClean="0">
                <a:solidFill>
                  <a:srgbClr val="990099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ntikvarika" panose="02000605080301020104" pitchFamily="2" charset="0"/>
              </a:rPr>
              <a:t> разом!</a:t>
            </a:r>
            <a:endParaRPr lang="ru-RU" sz="5400" b="1" dirty="0">
              <a:solidFill>
                <a:srgbClr val="990099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Antikvarika" panose="020006050803010201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6466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26"/>
          <a:stretch/>
        </p:blipFill>
        <p:spPr>
          <a:xfrm>
            <a:off x="4441" y="-13478"/>
            <a:ext cx="10796909" cy="6858001"/>
          </a:xfrm>
          <a:prstGeom prst="rect">
            <a:avLst/>
          </a:prstGeom>
        </p:spPr>
      </p:pic>
      <p:sp>
        <p:nvSpPr>
          <p:cNvPr id="58" name="TextBox 57"/>
          <p:cNvSpPr txBox="1"/>
          <p:nvPr/>
        </p:nvSpPr>
        <p:spPr>
          <a:xfrm>
            <a:off x="943263" y="2938977"/>
            <a:ext cx="93610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err="1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Вночі</a:t>
            </a:r>
            <a:r>
              <a:rPr lang="ru-RU" sz="4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ru-RU" sz="4800" b="1" dirty="0" err="1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під</a:t>
            </a:r>
            <a:r>
              <a:rPr lang="ru-RU" sz="4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ru-RU" sz="4800" b="1" dirty="0" err="1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ковдрою</a:t>
            </a:r>
            <a:endParaRPr lang="ru-RU" sz="4800" b="1" dirty="0">
              <a:ln>
                <a:solidFill>
                  <a:schemeClr val="bg1"/>
                </a:solidFill>
              </a:ln>
              <a:solidFill>
                <a:srgbClr val="00206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AllodsWest" panose="02000000000000000000" pitchFamily="2" charset="0"/>
              <a:cs typeface="Aharoni" panose="02010803020104030203" pitchFamily="2" charset="-79"/>
            </a:endParaRPr>
          </a:p>
        </p:txBody>
      </p:sp>
      <p:pic>
        <p:nvPicPr>
          <p:cNvPr id="29" name="Picture 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64571" y="5056299"/>
            <a:ext cx="1584176" cy="1517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3628" y="122133"/>
            <a:ext cx="1499271" cy="1499271"/>
          </a:xfrm>
          <a:prstGeom prst="round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648147" y="404664"/>
            <a:ext cx="4263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AllodsWest" panose="02000000000000000000" pitchFamily="2" charset="0"/>
              </a:rPr>
              <a:t>8</a:t>
            </a:r>
            <a:endParaRPr lang="ru-RU" sz="3600" b="1" dirty="0">
              <a:solidFill>
                <a:srgbClr val="FF0000"/>
              </a:solidFill>
              <a:latin typeface="AllodsWest" panose="02000000000000000000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26543" y="698074"/>
            <a:ext cx="720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err="1" smtClean="0">
                <a:solidFill>
                  <a:srgbClr val="990099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ntikvarika" panose="02000605080301020104" pitchFamily="2" charset="0"/>
              </a:rPr>
              <a:t>Жартуємо</a:t>
            </a:r>
            <a:r>
              <a:rPr lang="ru-RU" sz="5400" b="1" dirty="0" smtClean="0">
                <a:solidFill>
                  <a:srgbClr val="990099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ntikvarika" panose="02000605080301020104" pitchFamily="2" charset="0"/>
              </a:rPr>
              <a:t> разом!</a:t>
            </a:r>
            <a:endParaRPr lang="ru-RU" sz="5400" b="1" dirty="0">
              <a:solidFill>
                <a:srgbClr val="990099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Antikvarika" panose="020006050803010201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0878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26"/>
          <a:stretch/>
        </p:blipFill>
        <p:spPr>
          <a:xfrm>
            <a:off x="4441" y="-13478"/>
            <a:ext cx="10796909" cy="6858001"/>
          </a:xfrm>
          <a:prstGeom prst="rect">
            <a:avLst/>
          </a:prstGeom>
        </p:spPr>
      </p:pic>
      <p:sp>
        <p:nvSpPr>
          <p:cNvPr id="58" name="TextBox 57"/>
          <p:cNvSpPr txBox="1"/>
          <p:nvPr/>
        </p:nvSpPr>
        <p:spPr>
          <a:xfrm>
            <a:off x="840454" y="2630692"/>
            <a:ext cx="9361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Так, </a:t>
            </a:r>
            <a:r>
              <a:rPr lang="uk-UA" sz="4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у мене є </a:t>
            </a:r>
          </a:p>
          <a:p>
            <a:pPr algn="ctr"/>
            <a:r>
              <a:rPr lang="uk-UA" sz="4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маленькі слабкості</a:t>
            </a:r>
            <a:endParaRPr lang="ru-RU" sz="4800" b="1" dirty="0">
              <a:ln>
                <a:solidFill>
                  <a:schemeClr val="bg1"/>
                </a:solidFill>
              </a:ln>
              <a:solidFill>
                <a:srgbClr val="00206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AllodsWest" panose="02000000000000000000" pitchFamily="2" charset="0"/>
              <a:cs typeface="Aharoni" panose="02010803020104030203" pitchFamily="2" charset="-79"/>
            </a:endParaRPr>
          </a:p>
        </p:txBody>
      </p:sp>
      <p:pic>
        <p:nvPicPr>
          <p:cNvPr id="29" name="Picture 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64571" y="5056299"/>
            <a:ext cx="1584176" cy="1517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3628" y="122133"/>
            <a:ext cx="1499271" cy="1499271"/>
          </a:xfrm>
          <a:prstGeom prst="round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648147" y="404664"/>
            <a:ext cx="4263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>
                <a:solidFill>
                  <a:srgbClr val="FF0000"/>
                </a:solidFill>
                <a:latin typeface="AllodsWest" panose="02000000000000000000" pitchFamily="2" charset="0"/>
              </a:rPr>
              <a:t>9</a:t>
            </a:r>
            <a:endParaRPr lang="ru-RU" sz="3600" b="1" dirty="0">
              <a:solidFill>
                <a:srgbClr val="FF0000"/>
              </a:solidFill>
              <a:latin typeface="AllodsWest" panose="02000000000000000000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26543" y="698074"/>
            <a:ext cx="720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err="1" smtClean="0">
                <a:solidFill>
                  <a:srgbClr val="990099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ntikvarika" panose="02000605080301020104" pitchFamily="2" charset="0"/>
              </a:rPr>
              <a:t>Жартуємо</a:t>
            </a:r>
            <a:r>
              <a:rPr lang="ru-RU" sz="5400" b="1" dirty="0" smtClean="0">
                <a:solidFill>
                  <a:srgbClr val="990099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ntikvarika" panose="02000605080301020104" pitchFamily="2" charset="0"/>
              </a:rPr>
              <a:t> разом!</a:t>
            </a:r>
            <a:endParaRPr lang="ru-RU" sz="5400" b="1" dirty="0">
              <a:solidFill>
                <a:srgbClr val="990099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Antikvarika" panose="020006050803010201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4964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26"/>
          <a:stretch/>
        </p:blipFill>
        <p:spPr>
          <a:xfrm>
            <a:off x="4441" y="-13478"/>
            <a:ext cx="10796909" cy="6858001"/>
          </a:xfrm>
          <a:prstGeom prst="rect">
            <a:avLst/>
          </a:prstGeom>
        </p:spPr>
      </p:pic>
      <p:sp>
        <p:nvSpPr>
          <p:cNvPr id="58" name="TextBox 57"/>
          <p:cNvSpPr txBox="1"/>
          <p:nvPr/>
        </p:nvSpPr>
        <p:spPr>
          <a:xfrm>
            <a:off x="938990" y="2630692"/>
            <a:ext cx="9361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err="1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Якщо</a:t>
            </a:r>
            <a:r>
              <a:rPr lang="ru-RU" sz="4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мене про </a:t>
            </a:r>
            <a:r>
              <a:rPr lang="ru-RU" sz="4800" b="1" dirty="0" err="1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це</a:t>
            </a:r>
            <a:r>
              <a:rPr lang="ru-RU" sz="4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endParaRPr lang="ru-RU" sz="4800" b="1" dirty="0" smtClean="0">
              <a:ln>
                <a:solidFill>
                  <a:schemeClr val="bg1"/>
                </a:solidFill>
              </a:ln>
              <a:solidFill>
                <a:srgbClr val="00206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AllodsWest" panose="02000000000000000000" pitchFamily="2" charset="0"/>
              <a:cs typeface="Aharoni" panose="02010803020104030203" pitchFamily="2" charset="-79"/>
            </a:endParaRPr>
          </a:p>
          <a:p>
            <a:pPr algn="ctr"/>
            <a:r>
              <a:rPr lang="uk-UA" sz="48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дуже</a:t>
            </a:r>
            <a:r>
              <a:rPr lang="ru-RU" sz="48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ru-RU" sz="4800" b="1" dirty="0" err="1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попросять</a:t>
            </a:r>
            <a:endParaRPr lang="ru-RU" sz="4800" b="1" dirty="0">
              <a:ln>
                <a:solidFill>
                  <a:schemeClr val="bg1"/>
                </a:solidFill>
              </a:ln>
              <a:solidFill>
                <a:srgbClr val="00206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AllodsWest" panose="02000000000000000000" pitchFamily="2" charset="0"/>
              <a:cs typeface="Aharoni" panose="02010803020104030203" pitchFamily="2" charset="-79"/>
            </a:endParaRPr>
          </a:p>
        </p:txBody>
      </p:sp>
      <p:pic>
        <p:nvPicPr>
          <p:cNvPr id="29" name="Picture 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10807" y="4941168"/>
            <a:ext cx="1584176" cy="1517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3628" y="122133"/>
            <a:ext cx="1499271" cy="1499271"/>
          </a:xfrm>
          <a:prstGeom prst="round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542318" y="371258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  <a:latin typeface="AllodsWest" panose="02000000000000000000" pitchFamily="2" charset="0"/>
              </a:rPr>
              <a:t>10</a:t>
            </a:r>
            <a:endParaRPr lang="ru-RU" sz="3600" b="1" dirty="0">
              <a:solidFill>
                <a:srgbClr val="FF0000"/>
              </a:solidFill>
              <a:latin typeface="AllodsWest" panose="02000000000000000000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26543" y="698074"/>
            <a:ext cx="720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err="1" smtClean="0">
                <a:solidFill>
                  <a:srgbClr val="990099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ntikvarika" panose="02000605080301020104" pitchFamily="2" charset="0"/>
              </a:rPr>
              <a:t>Жартуємо</a:t>
            </a:r>
            <a:r>
              <a:rPr lang="ru-RU" sz="5400" b="1" dirty="0" smtClean="0">
                <a:solidFill>
                  <a:srgbClr val="990099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ntikvarika" panose="02000605080301020104" pitchFamily="2" charset="0"/>
              </a:rPr>
              <a:t> разом!</a:t>
            </a:r>
            <a:endParaRPr lang="ru-RU" sz="5400" b="1" dirty="0">
              <a:solidFill>
                <a:srgbClr val="990099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Antikvarika" panose="020006050803010201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5297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26"/>
          <a:stretch/>
        </p:blipFill>
        <p:spPr>
          <a:xfrm>
            <a:off x="4441" y="-13478"/>
            <a:ext cx="10796909" cy="6858001"/>
          </a:xfrm>
          <a:prstGeom prst="rect">
            <a:avLst/>
          </a:prstGeom>
        </p:spPr>
      </p:pic>
      <p:sp>
        <p:nvSpPr>
          <p:cNvPr id="58" name="TextBox 57"/>
          <p:cNvSpPr txBox="1"/>
          <p:nvPr/>
        </p:nvSpPr>
        <p:spPr>
          <a:xfrm>
            <a:off x="840454" y="2630692"/>
            <a:ext cx="9361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Так, коли </a:t>
            </a:r>
            <a:r>
              <a:rPr lang="ru-RU" sz="4800" b="1" dirty="0" err="1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потрібно</a:t>
            </a:r>
            <a:r>
              <a:rPr lang="ru-RU" sz="4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ru-RU" sz="4800" b="1" dirty="0" err="1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виглядати</a:t>
            </a:r>
            <a:r>
              <a:rPr lang="ru-RU" sz="4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ru-RU" sz="4800" b="1" dirty="0" err="1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розумним</a:t>
            </a:r>
            <a:endParaRPr lang="ru-RU" sz="4800" b="1" dirty="0">
              <a:ln>
                <a:solidFill>
                  <a:schemeClr val="bg1"/>
                </a:solidFill>
              </a:ln>
              <a:solidFill>
                <a:srgbClr val="00206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AllodsWest" panose="02000000000000000000" pitchFamily="2" charset="0"/>
              <a:cs typeface="Aharoni" panose="02010803020104030203" pitchFamily="2" charset="-79"/>
            </a:endParaRPr>
          </a:p>
        </p:txBody>
      </p:sp>
      <p:pic>
        <p:nvPicPr>
          <p:cNvPr id="29" name="Picture 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64571" y="5056299"/>
            <a:ext cx="1584176" cy="1517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3628" y="122133"/>
            <a:ext cx="1499271" cy="1499271"/>
          </a:xfrm>
          <a:prstGeom prst="round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542318" y="371258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  <a:latin typeface="AllodsWest" panose="02000000000000000000" pitchFamily="2" charset="0"/>
              </a:rPr>
              <a:t>11</a:t>
            </a:r>
            <a:endParaRPr lang="ru-RU" sz="3600" b="1" dirty="0">
              <a:solidFill>
                <a:srgbClr val="FF0000"/>
              </a:solidFill>
              <a:latin typeface="AllodsWest" panose="02000000000000000000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26543" y="698074"/>
            <a:ext cx="720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err="1" smtClean="0">
                <a:solidFill>
                  <a:srgbClr val="990099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ntikvarika" panose="02000605080301020104" pitchFamily="2" charset="0"/>
              </a:rPr>
              <a:t>Жартуємо</a:t>
            </a:r>
            <a:r>
              <a:rPr lang="ru-RU" sz="5400" b="1" dirty="0" smtClean="0">
                <a:solidFill>
                  <a:srgbClr val="990099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ntikvarika" panose="02000605080301020104" pitchFamily="2" charset="0"/>
              </a:rPr>
              <a:t> разом!</a:t>
            </a:r>
            <a:endParaRPr lang="ru-RU" sz="5400" b="1" dirty="0">
              <a:solidFill>
                <a:srgbClr val="990099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Antikvarika" panose="020006050803010201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8440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26"/>
          <a:stretch/>
        </p:blipFill>
        <p:spPr>
          <a:xfrm>
            <a:off x="4441" y="-13478"/>
            <a:ext cx="10796909" cy="6858001"/>
          </a:xfrm>
          <a:prstGeom prst="rect">
            <a:avLst/>
          </a:prstGeom>
        </p:spPr>
      </p:pic>
      <p:sp>
        <p:nvSpPr>
          <p:cNvPr id="58" name="TextBox 57"/>
          <p:cNvSpPr txBox="1"/>
          <p:nvPr/>
        </p:nvSpPr>
        <p:spPr>
          <a:xfrm>
            <a:off x="840454" y="2630692"/>
            <a:ext cx="9361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err="1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Можу</a:t>
            </a:r>
            <a:r>
              <a:rPr lang="ru-RU" sz="4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годинами, </a:t>
            </a:r>
          </a:p>
          <a:p>
            <a:pPr algn="ctr"/>
            <a:r>
              <a:rPr lang="ru-RU" sz="4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особливо в </a:t>
            </a:r>
            <a:r>
              <a:rPr lang="ru-RU" sz="4800" b="1" dirty="0" err="1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темряві</a:t>
            </a:r>
            <a:endParaRPr lang="ru-RU" sz="4800" b="1" dirty="0">
              <a:ln>
                <a:solidFill>
                  <a:schemeClr val="bg1"/>
                </a:solidFill>
              </a:ln>
              <a:solidFill>
                <a:srgbClr val="00206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AllodsWest" panose="02000000000000000000" pitchFamily="2" charset="0"/>
              <a:cs typeface="Aharoni" panose="02010803020104030203" pitchFamily="2" charset="-79"/>
            </a:endParaRPr>
          </a:p>
        </p:txBody>
      </p:sp>
      <p:pic>
        <p:nvPicPr>
          <p:cNvPr id="29" name="Picture 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64571" y="5056299"/>
            <a:ext cx="1584176" cy="1517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3628" y="122133"/>
            <a:ext cx="1499271" cy="1499271"/>
          </a:xfrm>
          <a:prstGeom prst="round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542318" y="371258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  <a:latin typeface="AllodsWest" panose="02000000000000000000" pitchFamily="2" charset="0"/>
              </a:rPr>
              <a:t>12</a:t>
            </a:r>
            <a:endParaRPr lang="ru-RU" sz="3600" b="1" dirty="0">
              <a:solidFill>
                <a:srgbClr val="FF0000"/>
              </a:solidFill>
              <a:latin typeface="AllodsWest" panose="02000000000000000000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26543" y="698074"/>
            <a:ext cx="720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err="1" smtClean="0">
                <a:solidFill>
                  <a:srgbClr val="990099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ntikvarika" panose="02000605080301020104" pitchFamily="2" charset="0"/>
              </a:rPr>
              <a:t>Жартуємо</a:t>
            </a:r>
            <a:r>
              <a:rPr lang="ru-RU" sz="5400" b="1" dirty="0" smtClean="0">
                <a:solidFill>
                  <a:srgbClr val="990099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ntikvarika" panose="02000605080301020104" pitchFamily="2" charset="0"/>
              </a:rPr>
              <a:t> разом!</a:t>
            </a:r>
            <a:endParaRPr lang="ru-RU" sz="5400" b="1" dirty="0">
              <a:solidFill>
                <a:srgbClr val="990099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Antikvarika" panose="020006050803010201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8293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26"/>
          <a:stretch/>
        </p:blipFill>
        <p:spPr>
          <a:xfrm>
            <a:off x="4441" y="-13478"/>
            <a:ext cx="10796909" cy="6858001"/>
          </a:xfrm>
          <a:prstGeom prst="rect">
            <a:avLst/>
          </a:prstGeom>
        </p:spPr>
      </p:pic>
      <p:sp>
        <p:nvSpPr>
          <p:cNvPr id="58" name="TextBox 57"/>
          <p:cNvSpPr txBox="1"/>
          <p:nvPr/>
        </p:nvSpPr>
        <p:spPr>
          <a:xfrm>
            <a:off x="840454" y="2630692"/>
            <a:ext cx="9361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Так, два рази в день. </a:t>
            </a:r>
          </a:p>
          <a:p>
            <a:pPr algn="ctr"/>
            <a:r>
              <a:rPr lang="ru-RU" sz="4800" b="1" dirty="0" err="1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Вранці</a:t>
            </a:r>
            <a:r>
              <a:rPr lang="ru-RU" sz="4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і </a:t>
            </a:r>
            <a:r>
              <a:rPr lang="ru-RU" sz="4800" b="1" dirty="0" err="1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ввечері</a:t>
            </a:r>
            <a:endParaRPr lang="ru-RU" sz="4800" b="1" dirty="0">
              <a:ln>
                <a:solidFill>
                  <a:schemeClr val="bg1"/>
                </a:solidFill>
              </a:ln>
              <a:solidFill>
                <a:srgbClr val="00206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AllodsWest" panose="02000000000000000000" pitchFamily="2" charset="0"/>
              <a:cs typeface="Aharoni" panose="02010803020104030203" pitchFamily="2" charset="-79"/>
            </a:endParaRPr>
          </a:p>
        </p:txBody>
      </p:sp>
      <p:pic>
        <p:nvPicPr>
          <p:cNvPr id="29" name="Picture 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64571" y="5056299"/>
            <a:ext cx="1584176" cy="1517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3628" y="122133"/>
            <a:ext cx="1499271" cy="1499271"/>
          </a:xfrm>
          <a:prstGeom prst="round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542318" y="371258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  <a:latin typeface="AllodsWest" panose="02000000000000000000" pitchFamily="2" charset="0"/>
              </a:rPr>
              <a:t>13</a:t>
            </a:r>
            <a:endParaRPr lang="ru-RU" sz="3600" b="1" dirty="0">
              <a:solidFill>
                <a:srgbClr val="FF0000"/>
              </a:solidFill>
              <a:latin typeface="AllodsWest" panose="02000000000000000000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26543" y="698074"/>
            <a:ext cx="720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err="1" smtClean="0">
                <a:solidFill>
                  <a:srgbClr val="990099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ntikvarika" panose="02000605080301020104" pitchFamily="2" charset="0"/>
              </a:rPr>
              <a:t>Жартуємо</a:t>
            </a:r>
            <a:r>
              <a:rPr lang="ru-RU" sz="5400" b="1" dirty="0" smtClean="0">
                <a:solidFill>
                  <a:srgbClr val="990099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ntikvarika" panose="02000605080301020104" pitchFamily="2" charset="0"/>
              </a:rPr>
              <a:t> разом!</a:t>
            </a:r>
            <a:endParaRPr lang="ru-RU" sz="5400" b="1" dirty="0">
              <a:solidFill>
                <a:srgbClr val="990099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Antikvarika" panose="020006050803010201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3984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26"/>
          <a:stretch/>
        </p:blipFill>
        <p:spPr>
          <a:xfrm>
            <a:off x="4441" y="-13478"/>
            <a:ext cx="10796909" cy="6858001"/>
          </a:xfrm>
          <a:prstGeom prst="rect">
            <a:avLst/>
          </a:prstGeom>
        </p:spPr>
      </p:pic>
      <p:sp>
        <p:nvSpPr>
          <p:cNvPr id="58" name="TextBox 57"/>
          <p:cNvSpPr txBox="1"/>
          <p:nvPr/>
        </p:nvSpPr>
        <p:spPr>
          <a:xfrm>
            <a:off x="1161732" y="2964647"/>
            <a:ext cx="93610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Завжди, як лягаю в ліжко</a:t>
            </a:r>
            <a:endParaRPr lang="ru-RU" sz="4800" b="1" dirty="0">
              <a:ln>
                <a:solidFill>
                  <a:schemeClr val="bg1"/>
                </a:solidFill>
              </a:ln>
              <a:solidFill>
                <a:srgbClr val="00206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AllodsWest" panose="02000000000000000000" pitchFamily="2" charset="0"/>
              <a:cs typeface="Aharoni" panose="02010803020104030203" pitchFamily="2" charset="-79"/>
            </a:endParaRPr>
          </a:p>
        </p:txBody>
      </p:sp>
      <p:pic>
        <p:nvPicPr>
          <p:cNvPr id="29" name="Picture 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64571" y="5056299"/>
            <a:ext cx="1584176" cy="1517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3628" y="122133"/>
            <a:ext cx="1499271" cy="1499271"/>
          </a:xfrm>
          <a:prstGeom prst="round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542318" y="371258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  <a:latin typeface="AllodsWest" panose="02000000000000000000" pitchFamily="2" charset="0"/>
              </a:rPr>
              <a:t>14</a:t>
            </a:r>
            <a:endParaRPr lang="ru-RU" sz="3600" b="1" dirty="0">
              <a:solidFill>
                <a:srgbClr val="FF0000"/>
              </a:solidFill>
              <a:latin typeface="AllodsWest" panose="02000000000000000000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26543" y="698074"/>
            <a:ext cx="720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err="1" smtClean="0">
                <a:solidFill>
                  <a:srgbClr val="990099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ntikvarika" panose="02000605080301020104" pitchFamily="2" charset="0"/>
              </a:rPr>
              <a:t>Жартуємо</a:t>
            </a:r>
            <a:r>
              <a:rPr lang="ru-RU" sz="5400" b="1" dirty="0" smtClean="0">
                <a:solidFill>
                  <a:srgbClr val="990099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ntikvarika" panose="02000605080301020104" pitchFamily="2" charset="0"/>
              </a:rPr>
              <a:t> разом!</a:t>
            </a:r>
            <a:endParaRPr lang="ru-RU" sz="5400" b="1" dirty="0">
              <a:solidFill>
                <a:srgbClr val="990099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Antikvarika" panose="020006050803010201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7432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26"/>
          <a:stretch/>
        </p:blipFill>
        <p:spPr>
          <a:xfrm>
            <a:off x="4441" y="-13478"/>
            <a:ext cx="10796909" cy="6858001"/>
          </a:xfrm>
          <a:prstGeom prst="rect">
            <a:avLst/>
          </a:prstGeom>
        </p:spPr>
      </p:pic>
      <p:sp>
        <p:nvSpPr>
          <p:cNvPr id="58" name="TextBox 57"/>
          <p:cNvSpPr txBox="1"/>
          <p:nvPr/>
        </p:nvSpPr>
        <p:spPr>
          <a:xfrm>
            <a:off x="840454" y="2630692"/>
            <a:ext cx="9361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err="1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Тільки</a:t>
            </a:r>
            <a:r>
              <a:rPr lang="ru-RU" sz="4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на </a:t>
            </a:r>
          </a:p>
          <a:p>
            <a:pPr algn="ctr"/>
            <a:r>
              <a:rPr lang="ru-RU" sz="4800" b="1" dirty="0" err="1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голодний</a:t>
            </a:r>
            <a:r>
              <a:rPr lang="ru-RU" sz="4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ru-RU" sz="4800" b="1" dirty="0" err="1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шлунок</a:t>
            </a:r>
            <a:endParaRPr lang="ru-RU" sz="4800" b="1" dirty="0">
              <a:ln>
                <a:solidFill>
                  <a:schemeClr val="bg1"/>
                </a:solidFill>
              </a:ln>
              <a:solidFill>
                <a:srgbClr val="00206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AllodsWest" panose="02000000000000000000" pitchFamily="2" charset="0"/>
              <a:cs typeface="Aharoni" panose="02010803020104030203" pitchFamily="2" charset="-79"/>
            </a:endParaRPr>
          </a:p>
        </p:txBody>
      </p:sp>
      <p:pic>
        <p:nvPicPr>
          <p:cNvPr id="29" name="Picture 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64571" y="5056299"/>
            <a:ext cx="1584176" cy="1517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3628" y="122133"/>
            <a:ext cx="1499271" cy="1499271"/>
          </a:xfrm>
          <a:prstGeom prst="round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542318" y="371258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  <a:latin typeface="AllodsWest" panose="02000000000000000000" pitchFamily="2" charset="0"/>
              </a:rPr>
              <a:t>15</a:t>
            </a:r>
            <a:endParaRPr lang="ru-RU" sz="3600" b="1" dirty="0">
              <a:solidFill>
                <a:srgbClr val="FF0000"/>
              </a:solidFill>
              <a:latin typeface="AllodsWest" panose="02000000000000000000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26543" y="698074"/>
            <a:ext cx="720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err="1" smtClean="0">
                <a:solidFill>
                  <a:srgbClr val="990099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ntikvarika" panose="02000605080301020104" pitchFamily="2" charset="0"/>
              </a:rPr>
              <a:t>Жартуємо</a:t>
            </a:r>
            <a:r>
              <a:rPr lang="ru-RU" sz="5400" b="1" dirty="0" smtClean="0">
                <a:solidFill>
                  <a:srgbClr val="990099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ntikvarika" panose="02000605080301020104" pitchFamily="2" charset="0"/>
              </a:rPr>
              <a:t> разом!</a:t>
            </a:r>
            <a:endParaRPr lang="ru-RU" sz="5400" b="1" dirty="0">
              <a:solidFill>
                <a:srgbClr val="990099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Antikvarika" panose="020006050803010201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9253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26"/>
          <a:stretch/>
        </p:blipFill>
        <p:spPr>
          <a:xfrm>
            <a:off x="-24061" y="-1"/>
            <a:ext cx="10796909" cy="6858001"/>
          </a:xfrm>
          <a:prstGeom prst="rect">
            <a:avLst/>
          </a:prstGeom>
        </p:spPr>
      </p:pic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37808" y="116632"/>
            <a:ext cx="8315195" cy="863600"/>
          </a:xfrm>
          <a:prstGeom prst="rect">
            <a:avLst/>
          </a:prstGeom>
        </p:spPr>
        <p:txBody>
          <a:bodyPr vert="horz" lIns="90000" tIns="45000" rIns="90000" bIns="4500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4800"/>
              </a:lnSpc>
              <a:spcAft>
                <a:spcPct val="0"/>
              </a:spcAft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  <a:defRPr/>
            </a:pPr>
            <a:r>
              <a:rPr lang="ru-RU" altLang="ru-RU" sz="4000" b="1" dirty="0" err="1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lodsWest" panose="02000000000000000000" pitchFamily="2" charset="0"/>
              </a:rPr>
              <a:t>Друзі</a:t>
            </a:r>
            <a:r>
              <a:rPr lang="ru-RU" altLang="ru-RU" sz="40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lodsWest" panose="02000000000000000000" pitchFamily="2" charset="0"/>
              </a:rPr>
              <a:t> !</a:t>
            </a:r>
          </a:p>
          <a:p>
            <a:pPr marL="400050" lvl="1" indent="0" algn="ctr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  <a:defRPr/>
            </a:pPr>
            <a:r>
              <a:rPr lang="uk-UA" altLang="ru-RU" sz="2600" dirty="0" smtClean="0">
                <a:ln>
                  <a:solidFill>
                    <a:schemeClr val="tx1"/>
                  </a:solidFill>
                </a:ln>
                <a:latin typeface="AllodsWest" panose="02000000000000000000" pitchFamily="2" charset="0"/>
              </a:rPr>
              <a:t>Давайте пограємо у веселу гру</a:t>
            </a:r>
            <a:endParaRPr lang="uk-UA" altLang="ru-RU" sz="2600" b="0" baseline="0" dirty="0" smtClean="0">
              <a:ln>
                <a:solidFill>
                  <a:schemeClr val="tx1"/>
                </a:solidFill>
              </a:ln>
              <a:effectLst/>
              <a:latin typeface="AllodsWest" panose="02000000000000000000" pitchFamily="2" charset="0"/>
            </a:endParaRPr>
          </a:p>
          <a:p>
            <a:pPr marL="400050" lvl="1" indent="0" algn="ctr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  <a:defRPr/>
            </a:pPr>
            <a:r>
              <a:rPr lang="uk-UA" altLang="ru-RU" sz="2600" baseline="0" dirty="0" smtClean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lodsWest" panose="02000000000000000000" pitchFamily="2" charset="0"/>
              </a:rPr>
              <a:t>«Запитання - відповідь»!</a:t>
            </a:r>
          </a:p>
          <a:p>
            <a:pPr marL="400050" lvl="1" indent="0" algn="ctr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  <a:defRPr/>
            </a:pPr>
            <a:r>
              <a:rPr lang="uk-UA" altLang="ru-RU" sz="2600" dirty="0" smtClean="0">
                <a:ln>
                  <a:solidFill>
                    <a:schemeClr val="tx1"/>
                  </a:solidFill>
                </a:ln>
                <a:latin typeface="AllodsWest" panose="02000000000000000000" pitchFamily="2" charset="0"/>
              </a:rPr>
              <a:t>На слайді з позначкою               будуть з’являтися жартівливі запитання. Натиснув на          ви зможете обрати відповідь </a:t>
            </a:r>
          </a:p>
          <a:p>
            <a:pPr marL="400050" lvl="1" indent="0" algn="ctr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  <a:defRPr/>
            </a:pPr>
            <a:r>
              <a:rPr lang="uk-UA" altLang="ru-RU" sz="2600" dirty="0" smtClean="0">
                <a:ln>
                  <a:solidFill>
                    <a:schemeClr val="tx1"/>
                  </a:solidFill>
                </a:ln>
                <a:latin typeface="AllodsWest" panose="02000000000000000000" pitchFamily="2" charset="0"/>
              </a:rPr>
              <a:t>у таблиці. </a:t>
            </a:r>
          </a:p>
          <a:p>
            <a:pPr marL="400050" lvl="1" indent="0" algn="ctr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  <a:defRPr/>
            </a:pPr>
            <a:r>
              <a:rPr lang="uk-UA" altLang="ru-RU" sz="2600" dirty="0" smtClean="0">
                <a:ln>
                  <a:solidFill>
                    <a:schemeClr val="tx1"/>
                  </a:solidFill>
                </a:ln>
                <a:latin typeface="AllodsWest" panose="02000000000000000000" pitchFamily="2" charset="0"/>
              </a:rPr>
              <a:t>Повернутися до запитань вам допоможе </a:t>
            </a:r>
            <a:r>
              <a:rPr lang="uk-UA" altLang="ru-RU" sz="2600" dirty="0" err="1" smtClean="0">
                <a:ln>
                  <a:solidFill>
                    <a:schemeClr val="tx1"/>
                  </a:solidFill>
                </a:ln>
                <a:latin typeface="AllodsWest" panose="02000000000000000000" pitchFamily="2" charset="0"/>
              </a:rPr>
              <a:t>смайлик</a:t>
            </a:r>
            <a:endParaRPr lang="uk-UA" altLang="ru-RU" sz="2600" dirty="0" smtClean="0">
              <a:ln>
                <a:solidFill>
                  <a:schemeClr val="tx1"/>
                </a:solidFill>
              </a:ln>
              <a:latin typeface="AllodsWest" panose="02000000000000000000" pitchFamily="2" charset="0"/>
            </a:endParaRPr>
          </a:p>
          <a:p>
            <a:pPr marL="400050" lvl="1" indent="0" algn="ctr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  <a:tab pos="9410700" algn="l"/>
                <a:tab pos="10134600" algn="l"/>
              </a:tabLst>
              <a:defRPr/>
            </a:pPr>
            <a:r>
              <a:rPr lang="uk-UA" altLang="ru-RU" sz="2600" dirty="0" smtClean="0">
                <a:ln>
                  <a:solidFill>
                    <a:schemeClr val="tx1"/>
                  </a:solidFill>
                </a:ln>
                <a:latin typeface="AllodsWest" panose="02000000000000000000" pitchFamily="2" charset="0"/>
              </a:rPr>
              <a:t>Спробуйте і гарний настрій вам забезпечений! </a:t>
            </a:r>
          </a:p>
        </p:txBody>
      </p:sp>
      <p:pic>
        <p:nvPicPr>
          <p:cNvPr id="15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61377" y="4797152"/>
            <a:ext cx="912624" cy="874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трелка вправо 9">
            <a:hlinkClick r:id="" action="ppaction://hlinkshowjump?jump=nextslide"/>
          </p:cNvPr>
          <p:cNvSpPr/>
          <p:nvPr/>
        </p:nvSpPr>
        <p:spPr>
          <a:xfrm>
            <a:off x="9001075" y="6093296"/>
            <a:ext cx="1673758" cy="620688"/>
          </a:xfrm>
          <a:prstGeom prst="rightArrow">
            <a:avLst/>
          </a:prstGeom>
          <a:solidFill>
            <a:srgbClr val="FF79BC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chemeClr val="tx1"/>
                </a:solidFill>
                <a:latin typeface="AllodsWest" panose="02000000000000000000" pitchFamily="2" charset="0"/>
              </a:rPr>
              <a:t>Почати</a:t>
            </a:r>
            <a:r>
              <a:rPr lang="ru-RU" b="1" dirty="0" smtClean="0">
                <a:solidFill>
                  <a:schemeClr val="tx1"/>
                </a:solidFill>
                <a:latin typeface="AllodsWest" panose="02000000000000000000" pitchFamily="2" charset="0"/>
              </a:rPr>
              <a:t> </a:t>
            </a:r>
            <a:r>
              <a:rPr lang="ru-RU" b="1" dirty="0" err="1" smtClean="0">
                <a:solidFill>
                  <a:schemeClr val="tx1"/>
                </a:solidFill>
                <a:latin typeface="AllodsWest" panose="02000000000000000000" pitchFamily="2" charset="0"/>
              </a:rPr>
              <a:t>гру</a:t>
            </a:r>
            <a:endParaRPr lang="ru-RU" b="1" dirty="0">
              <a:solidFill>
                <a:schemeClr val="tx1"/>
              </a:solidFill>
              <a:latin typeface="AllodsWest" panose="02000000000000000000" pitchFamily="2" charset="0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5040635" y="1772816"/>
            <a:ext cx="1152128" cy="1121392"/>
            <a:chOff x="-15827" y="-79701"/>
            <a:chExt cx="2426895" cy="2426895"/>
          </a:xfrm>
        </p:grpSpPr>
        <p:pic>
          <p:nvPicPr>
            <p:cNvPr id="18" name="Рисунок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827" y="-79701"/>
              <a:ext cx="2426895" cy="2426895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156613" y="1193998"/>
              <a:ext cx="2119627" cy="5973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uk-UA" sz="1400" b="1" dirty="0"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solidFill>
                    <a:srgbClr val="C00000"/>
                  </a:solidFill>
                  <a:latin typeface="AllodsWest" panose="02000000000000000000" pitchFamily="2" charset="0"/>
                </a:rPr>
                <a:t>Запитання</a:t>
              </a:r>
              <a:endParaRPr lang="ru-RU" sz="1400" b="1" dirty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C00000"/>
                </a:solidFill>
                <a:latin typeface="AllodsWest" panose="02000000000000000000" pitchFamily="2" charset="0"/>
              </a:endParaRPr>
            </a:p>
          </p:txBody>
        </p:sp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108" y="81795"/>
              <a:ext cx="1182226" cy="1233455"/>
            </a:xfrm>
            <a:prstGeom prst="rect">
              <a:avLst/>
            </a:prstGeom>
          </p:spPr>
        </p:pic>
      </p:grpSp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8267" y="3104600"/>
            <a:ext cx="814516" cy="81451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690" y="250237"/>
            <a:ext cx="1666875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5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26"/>
          <a:stretch/>
        </p:blipFill>
        <p:spPr>
          <a:xfrm>
            <a:off x="4441" y="-13478"/>
            <a:ext cx="10796909" cy="6858001"/>
          </a:xfrm>
          <a:prstGeom prst="rect">
            <a:avLst/>
          </a:prstGeom>
        </p:spPr>
      </p:pic>
      <p:sp>
        <p:nvSpPr>
          <p:cNvPr id="58" name="TextBox 57"/>
          <p:cNvSpPr txBox="1"/>
          <p:nvPr/>
        </p:nvSpPr>
        <p:spPr>
          <a:xfrm>
            <a:off x="866354" y="2663303"/>
            <a:ext cx="93610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Це моє хобі</a:t>
            </a:r>
            <a:endParaRPr lang="uk-UA" sz="4800" b="1" dirty="0">
              <a:ln>
                <a:solidFill>
                  <a:schemeClr val="bg1"/>
                </a:solidFill>
              </a:ln>
              <a:solidFill>
                <a:srgbClr val="00206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AllodsWest" panose="02000000000000000000" pitchFamily="2" charset="0"/>
              <a:cs typeface="Aharoni" panose="02010803020104030203" pitchFamily="2" charset="-79"/>
            </a:endParaRPr>
          </a:p>
        </p:txBody>
      </p:sp>
      <p:pic>
        <p:nvPicPr>
          <p:cNvPr id="29" name="Picture 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64571" y="5056299"/>
            <a:ext cx="1584176" cy="1517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3628" y="122133"/>
            <a:ext cx="1499271" cy="1499271"/>
          </a:xfrm>
          <a:prstGeom prst="round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542318" y="371258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  <a:latin typeface="AllodsWest" panose="02000000000000000000" pitchFamily="2" charset="0"/>
              </a:rPr>
              <a:t>16</a:t>
            </a:r>
            <a:endParaRPr lang="ru-RU" sz="3600" b="1" dirty="0">
              <a:solidFill>
                <a:srgbClr val="FF0000"/>
              </a:solidFill>
              <a:latin typeface="AllodsWest" panose="02000000000000000000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26543" y="698074"/>
            <a:ext cx="720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err="1" smtClean="0">
                <a:solidFill>
                  <a:srgbClr val="990099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ntikvarika" panose="02000605080301020104" pitchFamily="2" charset="0"/>
              </a:rPr>
              <a:t>Жартуємо</a:t>
            </a:r>
            <a:r>
              <a:rPr lang="ru-RU" sz="5400" b="1" dirty="0" smtClean="0">
                <a:solidFill>
                  <a:srgbClr val="990099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ntikvarika" panose="02000605080301020104" pitchFamily="2" charset="0"/>
              </a:rPr>
              <a:t> разом!</a:t>
            </a:r>
            <a:endParaRPr lang="ru-RU" sz="5400" b="1" dirty="0">
              <a:solidFill>
                <a:srgbClr val="990099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Antikvarika" panose="020006050803010201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7653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26"/>
          <a:stretch/>
        </p:blipFill>
        <p:spPr>
          <a:xfrm>
            <a:off x="4441" y="-13478"/>
            <a:ext cx="10796909" cy="6858001"/>
          </a:xfrm>
          <a:prstGeom prst="rect">
            <a:avLst/>
          </a:prstGeom>
        </p:spPr>
      </p:pic>
      <p:sp>
        <p:nvSpPr>
          <p:cNvPr id="58" name="TextBox 57"/>
          <p:cNvSpPr txBox="1"/>
          <p:nvPr/>
        </p:nvSpPr>
        <p:spPr>
          <a:xfrm>
            <a:off x="722375" y="2785690"/>
            <a:ext cx="9361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Як мама </a:t>
            </a:r>
            <a:r>
              <a:rPr lang="ru-RU" sz="4800" b="1" dirty="0" err="1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скаже</a:t>
            </a:r>
            <a:r>
              <a:rPr lang="ru-RU" sz="4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, </a:t>
            </a:r>
          </a:p>
          <a:p>
            <a:pPr algn="ctr"/>
            <a:r>
              <a:rPr lang="ru-RU" sz="4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так і буде</a:t>
            </a:r>
          </a:p>
        </p:txBody>
      </p:sp>
      <p:pic>
        <p:nvPicPr>
          <p:cNvPr id="29" name="Picture 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64571" y="5056299"/>
            <a:ext cx="1584176" cy="1517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3628" y="122133"/>
            <a:ext cx="1499271" cy="1499271"/>
          </a:xfrm>
          <a:prstGeom prst="round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542318" y="371258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  <a:latin typeface="AllodsWest" panose="02000000000000000000" pitchFamily="2" charset="0"/>
              </a:rPr>
              <a:t>17</a:t>
            </a:r>
            <a:endParaRPr lang="ru-RU" sz="3600" b="1" dirty="0">
              <a:solidFill>
                <a:srgbClr val="FF0000"/>
              </a:solidFill>
              <a:latin typeface="AllodsWest" panose="02000000000000000000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26543" y="698074"/>
            <a:ext cx="720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err="1" smtClean="0">
                <a:solidFill>
                  <a:srgbClr val="990099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ntikvarika" panose="02000605080301020104" pitchFamily="2" charset="0"/>
              </a:rPr>
              <a:t>Жартуємо</a:t>
            </a:r>
            <a:r>
              <a:rPr lang="ru-RU" sz="5400" b="1" dirty="0" smtClean="0">
                <a:solidFill>
                  <a:srgbClr val="990099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ntikvarika" panose="02000605080301020104" pitchFamily="2" charset="0"/>
              </a:rPr>
              <a:t> разом!</a:t>
            </a:r>
            <a:endParaRPr lang="ru-RU" sz="5400" b="1" dirty="0">
              <a:solidFill>
                <a:srgbClr val="990099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Antikvarika" panose="020006050803010201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484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26"/>
          <a:stretch/>
        </p:blipFill>
        <p:spPr>
          <a:xfrm>
            <a:off x="4441" y="-13478"/>
            <a:ext cx="10796909" cy="6858001"/>
          </a:xfrm>
          <a:prstGeom prst="rect">
            <a:avLst/>
          </a:prstGeom>
        </p:spPr>
      </p:pic>
      <p:sp>
        <p:nvSpPr>
          <p:cNvPr id="58" name="TextBox 57"/>
          <p:cNvSpPr txBox="1"/>
          <p:nvPr/>
        </p:nvSpPr>
        <p:spPr>
          <a:xfrm>
            <a:off x="1046423" y="2261360"/>
            <a:ext cx="93610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Не </a:t>
            </a:r>
            <a:r>
              <a:rPr lang="uk-UA" sz="4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буду говорити, щоб не подумали, що я погано вихований (на)</a:t>
            </a:r>
            <a:endParaRPr lang="ru-RU" sz="4800" b="1" dirty="0">
              <a:ln>
                <a:solidFill>
                  <a:schemeClr val="bg1"/>
                </a:solidFill>
              </a:ln>
              <a:solidFill>
                <a:srgbClr val="00206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AllodsWest" panose="02000000000000000000" pitchFamily="2" charset="0"/>
              <a:cs typeface="Aharoni" panose="02010803020104030203" pitchFamily="2" charset="-79"/>
            </a:endParaRPr>
          </a:p>
        </p:txBody>
      </p:sp>
      <p:pic>
        <p:nvPicPr>
          <p:cNvPr id="29" name="Picture 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64571" y="5056299"/>
            <a:ext cx="1584176" cy="1517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3628" y="122133"/>
            <a:ext cx="1499271" cy="1499271"/>
          </a:xfrm>
          <a:prstGeom prst="round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542318" y="371258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  <a:latin typeface="AllodsWest" panose="02000000000000000000" pitchFamily="2" charset="0"/>
              </a:rPr>
              <a:t>18</a:t>
            </a:r>
            <a:endParaRPr lang="ru-RU" sz="3600" b="1" dirty="0">
              <a:solidFill>
                <a:srgbClr val="FF0000"/>
              </a:solidFill>
              <a:latin typeface="AllodsWest" panose="02000000000000000000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26543" y="698074"/>
            <a:ext cx="720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err="1" smtClean="0">
                <a:solidFill>
                  <a:srgbClr val="990099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ntikvarika" panose="02000605080301020104" pitchFamily="2" charset="0"/>
              </a:rPr>
              <a:t>Жартуємо</a:t>
            </a:r>
            <a:r>
              <a:rPr lang="ru-RU" sz="5400" b="1" dirty="0" smtClean="0">
                <a:solidFill>
                  <a:srgbClr val="990099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ntikvarika" panose="02000605080301020104" pitchFamily="2" charset="0"/>
              </a:rPr>
              <a:t> разом!</a:t>
            </a:r>
            <a:endParaRPr lang="ru-RU" sz="5400" b="1" dirty="0">
              <a:solidFill>
                <a:srgbClr val="990099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Antikvarika" panose="020006050803010201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5957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26"/>
          <a:stretch/>
        </p:blipFill>
        <p:spPr>
          <a:xfrm>
            <a:off x="0" y="-1"/>
            <a:ext cx="10796909" cy="6858001"/>
          </a:xfrm>
          <a:prstGeom prst="rect">
            <a:avLst/>
          </a:prstGeom>
        </p:spPr>
      </p:pic>
      <p:sp>
        <p:nvSpPr>
          <p:cNvPr id="58" name="TextBox 57"/>
          <p:cNvSpPr txBox="1"/>
          <p:nvPr/>
        </p:nvSpPr>
        <p:spPr>
          <a:xfrm>
            <a:off x="1046423" y="2579156"/>
            <a:ext cx="9361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Що ви, я і думати </a:t>
            </a:r>
          </a:p>
          <a:p>
            <a:pPr algn="ctr"/>
            <a:r>
              <a:rPr lang="uk-UA" sz="4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про це не смію</a:t>
            </a:r>
            <a:endParaRPr lang="ru-RU" sz="4800" b="1" dirty="0">
              <a:ln>
                <a:solidFill>
                  <a:schemeClr val="bg1"/>
                </a:solidFill>
              </a:ln>
              <a:solidFill>
                <a:srgbClr val="00206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AllodsWest" panose="02000000000000000000" pitchFamily="2" charset="0"/>
              <a:cs typeface="Aharoni" panose="02010803020104030203" pitchFamily="2" charset="-79"/>
            </a:endParaRPr>
          </a:p>
        </p:txBody>
      </p:sp>
      <p:pic>
        <p:nvPicPr>
          <p:cNvPr id="29" name="Picture 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64571" y="5056299"/>
            <a:ext cx="1584176" cy="1517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3628" y="122133"/>
            <a:ext cx="1499271" cy="1499271"/>
          </a:xfrm>
          <a:prstGeom prst="round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542318" y="371258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  <a:latin typeface="AllodsWest" panose="02000000000000000000" pitchFamily="2" charset="0"/>
              </a:rPr>
              <a:t>19</a:t>
            </a:r>
            <a:endParaRPr lang="ru-RU" sz="3600" b="1" dirty="0">
              <a:solidFill>
                <a:srgbClr val="FF0000"/>
              </a:solidFill>
              <a:latin typeface="AllodsWest" panose="02000000000000000000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26543" y="698074"/>
            <a:ext cx="720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err="1" smtClean="0">
                <a:solidFill>
                  <a:srgbClr val="990099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ntikvarika" panose="02000605080301020104" pitchFamily="2" charset="0"/>
              </a:rPr>
              <a:t>Жартуємо</a:t>
            </a:r>
            <a:r>
              <a:rPr lang="ru-RU" sz="5400" b="1" dirty="0" smtClean="0">
                <a:solidFill>
                  <a:srgbClr val="990099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ntikvarika" panose="02000605080301020104" pitchFamily="2" charset="0"/>
              </a:rPr>
              <a:t> разом!</a:t>
            </a:r>
            <a:endParaRPr lang="ru-RU" sz="5400" b="1" dirty="0">
              <a:solidFill>
                <a:srgbClr val="990099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Antikvarika" panose="020006050803010201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550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26"/>
          <a:stretch/>
        </p:blipFill>
        <p:spPr>
          <a:xfrm>
            <a:off x="4441" y="-13478"/>
            <a:ext cx="10796909" cy="6858001"/>
          </a:xfrm>
          <a:prstGeom prst="rect">
            <a:avLst/>
          </a:prstGeom>
        </p:spPr>
      </p:pic>
      <p:sp>
        <p:nvSpPr>
          <p:cNvPr id="58" name="TextBox 57"/>
          <p:cNvSpPr txBox="1"/>
          <p:nvPr/>
        </p:nvSpPr>
        <p:spPr>
          <a:xfrm>
            <a:off x="906916" y="2663303"/>
            <a:ext cx="93610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err="1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Тільки</a:t>
            </a:r>
            <a:r>
              <a:rPr lang="ru-RU" sz="48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коли </a:t>
            </a:r>
            <a:r>
              <a:rPr lang="ru-RU" sz="4800" b="1" dirty="0" err="1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поганий</a:t>
            </a:r>
            <a:r>
              <a:rPr lang="ru-RU" sz="48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ru-RU" sz="4800" b="1" dirty="0" err="1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настрій</a:t>
            </a:r>
            <a:endParaRPr lang="ru-RU" sz="4800" b="1" dirty="0">
              <a:ln>
                <a:solidFill>
                  <a:schemeClr val="bg1"/>
                </a:solidFill>
              </a:ln>
              <a:solidFill>
                <a:srgbClr val="00206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AllodsWest" panose="02000000000000000000" pitchFamily="2" charset="0"/>
              <a:cs typeface="Aharoni" panose="02010803020104030203" pitchFamily="2" charset="-79"/>
            </a:endParaRPr>
          </a:p>
        </p:txBody>
      </p:sp>
      <p:pic>
        <p:nvPicPr>
          <p:cNvPr id="29" name="Picture 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64571" y="5056299"/>
            <a:ext cx="1584176" cy="1517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3628" y="122133"/>
            <a:ext cx="1499271" cy="1499271"/>
          </a:xfrm>
          <a:prstGeom prst="round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504131" y="406405"/>
            <a:ext cx="8259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  <a:latin typeface="AllodsWest" panose="02000000000000000000" pitchFamily="2" charset="0"/>
              </a:rPr>
              <a:t>20</a:t>
            </a:r>
            <a:endParaRPr lang="ru-RU" sz="3600" b="1" dirty="0">
              <a:solidFill>
                <a:srgbClr val="FF0000"/>
              </a:solidFill>
              <a:latin typeface="AllodsWest" panose="02000000000000000000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26543" y="698074"/>
            <a:ext cx="720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err="1" smtClean="0">
                <a:solidFill>
                  <a:srgbClr val="990099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ntikvarika" panose="02000605080301020104" pitchFamily="2" charset="0"/>
              </a:rPr>
              <a:t>Жартуємо</a:t>
            </a:r>
            <a:r>
              <a:rPr lang="ru-RU" sz="5400" b="1" dirty="0" smtClean="0">
                <a:solidFill>
                  <a:srgbClr val="990099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ntikvarika" panose="02000605080301020104" pitchFamily="2" charset="0"/>
              </a:rPr>
              <a:t> разом!</a:t>
            </a:r>
            <a:endParaRPr lang="ru-RU" sz="5400" b="1" dirty="0">
              <a:solidFill>
                <a:srgbClr val="990099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Antikvarika" panose="020006050803010201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8759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26"/>
          <a:stretch/>
        </p:blipFill>
        <p:spPr>
          <a:xfrm>
            <a:off x="4441" y="-13478"/>
            <a:ext cx="10796909" cy="6858001"/>
          </a:xfrm>
          <a:prstGeom prst="rect">
            <a:avLst/>
          </a:prstGeom>
        </p:spPr>
      </p:pic>
      <p:sp>
        <p:nvSpPr>
          <p:cNvPr id="58" name="TextBox 57"/>
          <p:cNvSpPr txBox="1"/>
          <p:nvPr/>
        </p:nvSpPr>
        <p:spPr>
          <a:xfrm>
            <a:off x="722375" y="2522889"/>
            <a:ext cx="9361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Так, про </a:t>
            </a:r>
            <a:r>
              <a:rPr lang="ru-RU" sz="4800" b="1" dirty="0" err="1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це</a:t>
            </a:r>
            <a:r>
              <a:rPr lang="ru-RU" sz="4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</a:p>
          <a:p>
            <a:pPr algn="ctr"/>
            <a:r>
              <a:rPr lang="ru-RU" sz="4800" b="1" dirty="0" err="1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навіть</a:t>
            </a:r>
            <a:r>
              <a:rPr lang="ru-RU" sz="4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в </a:t>
            </a:r>
            <a:r>
              <a:rPr lang="ru-RU" sz="4800" b="1" dirty="0" err="1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газеті</a:t>
            </a:r>
            <a:r>
              <a:rPr lang="ru-RU" sz="4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писали</a:t>
            </a:r>
          </a:p>
        </p:txBody>
      </p:sp>
      <p:pic>
        <p:nvPicPr>
          <p:cNvPr id="29" name="Picture 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64571" y="5056299"/>
            <a:ext cx="1584176" cy="1517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3628" y="122133"/>
            <a:ext cx="1499271" cy="1499271"/>
          </a:xfrm>
          <a:prstGeom prst="round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504131" y="406405"/>
            <a:ext cx="8259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  <a:latin typeface="AllodsWest" panose="02000000000000000000" pitchFamily="2" charset="0"/>
              </a:rPr>
              <a:t>21</a:t>
            </a:r>
            <a:endParaRPr lang="ru-RU" sz="3600" b="1" dirty="0">
              <a:solidFill>
                <a:srgbClr val="FF0000"/>
              </a:solidFill>
              <a:latin typeface="AllodsWest" panose="02000000000000000000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26543" y="698074"/>
            <a:ext cx="720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err="1" smtClean="0">
                <a:solidFill>
                  <a:srgbClr val="990099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ntikvarika" panose="02000605080301020104" pitchFamily="2" charset="0"/>
              </a:rPr>
              <a:t>Жартуємо</a:t>
            </a:r>
            <a:r>
              <a:rPr lang="ru-RU" sz="5400" b="1" dirty="0" smtClean="0">
                <a:solidFill>
                  <a:srgbClr val="990099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ntikvarika" panose="02000605080301020104" pitchFamily="2" charset="0"/>
              </a:rPr>
              <a:t> разом!</a:t>
            </a:r>
            <a:endParaRPr lang="ru-RU" sz="5400" b="1" dirty="0">
              <a:solidFill>
                <a:srgbClr val="990099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Antikvarika" panose="020006050803010201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8052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26"/>
          <a:stretch/>
        </p:blipFill>
        <p:spPr>
          <a:xfrm>
            <a:off x="5732" y="-1"/>
            <a:ext cx="10796909" cy="6858001"/>
          </a:xfrm>
          <a:prstGeom prst="rect">
            <a:avLst/>
          </a:prstGeom>
        </p:spPr>
      </p:pic>
      <p:sp>
        <p:nvSpPr>
          <p:cNvPr id="58" name="TextBox 57"/>
          <p:cNvSpPr txBox="1"/>
          <p:nvPr/>
        </p:nvSpPr>
        <p:spPr>
          <a:xfrm>
            <a:off x="914205" y="2840036"/>
            <a:ext cx="93610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За </a:t>
            </a:r>
            <a:r>
              <a:rPr lang="ru-RU" sz="4800" b="1" dirty="0" err="1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гроші</a:t>
            </a:r>
            <a:r>
              <a:rPr lang="ru-RU" sz="4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я </a:t>
            </a:r>
            <a:r>
              <a:rPr lang="ru-RU" sz="4800" b="1" dirty="0" err="1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зможу</a:t>
            </a:r>
            <a:endParaRPr lang="ru-RU" sz="4800" b="1" dirty="0">
              <a:ln>
                <a:solidFill>
                  <a:schemeClr val="bg1"/>
                </a:solidFill>
              </a:ln>
              <a:solidFill>
                <a:srgbClr val="00206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AllodsWest" panose="02000000000000000000" pitchFamily="2" charset="0"/>
              <a:cs typeface="Aharoni" panose="02010803020104030203" pitchFamily="2" charset="-79"/>
            </a:endParaRPr>
          </a:p>
        </p:txBody>
      </p:sp>
      <p:pic>
        <p:nvPicPr>
          <p:cNvPr id="29" name="Picture 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64571" y="5056299"/>
            <a:ext cx="1584176" cy="1517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3628" y="122133"/>
            <a:ext cx="1499271" cy="1499271"/>
          </a:xfrm>
          <a:prstGeom prst="round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504131" y="406405"/>
            <a:ext cx="8259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  <a:latin typeface="AllodsWest" panose="02000000000000000000" pitchFamily="2" charset="0"/>
              </a:rPr>
              <a:t>22</a:t>
            </a:r>
            <a:endParaRPr lang="ru-RU" sz="3600" b="1" dirty="0">
              <a:solidFill>
                <a:srgbClr val="FF0000"/>
              </a:solidFill>
              <a:latin typeface="AllodsWest" panose="02000000000000000000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26543" y="698074"/>
            <a:ext cx="720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err="1" smtClean="0">
                <a:solidFill>
                  <a:srgbClr val="990099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ntikvarika" panose="02000605080301020104" pitchFamily="2" charset="0"/>
              </a:rPr>
              <a:t>Жартуємо</a:t>
            </a:r>
            <a:r>
              <a:rPr lang="ru-RU" sz="5400" b="1" dirty="0" smtClean="0">
                <a:solidFill>
                  <a:srgbClr val="990099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ntikvarika" panose="02000605080301020104" pitchFamily="2" charset="0"/>
              </a:rPr>
              <a:t> разом!</a:t>
            </a:r>
            <a:endParaRPr lang="ru-RU" sz="5400" b="1" dirty="0">
              <a:solidFill>
                <a:srgbClr val="990099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Antikvarika" panose="020006050803010201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2401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26"/>
          <a:stretch/>
        </p:blipFill>
        <p:spPr>
          <a:xfrm>
            <a:off x="4441" y="-13478"/>
            <a:ext cx="10796909" cy="6858001"/>
          </a:xfrm>
          <a:prstGeom prst="rect">
            <a:avLst/>
          </a:prstGeom>
        </p:spPr>
      </p:pic>
      <p:sp>
        <p:nvSpPr>
          <p:cNvPr id="58" name="TextBox 57"/>
          <p:cNvSpPr txBox="1"/>
          <p:nvPr/>
        </p:nvSpPr>
        <p:spPr>
          <a:xfrm>
            <a:off x="722375" y="2647555"/>
            <a:ext cx="9361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Так, </a:t>
            </a:r>
            <a:r>
              <a:rPr lang="ru-RU" sz="4800" b="1" dirty="0" err="1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мені</a:t>
            </a:r>
            <a:r>
              <a:rPr lang="ru-RU" sz="4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ru-RU" sz="4800" b="1" dirty="0" err="1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це</a:t>
            </a:r>
            <a:r>
              <a:rPr lang="ru-RU" sz="4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</a:p>
          <a:p>
            <a:pPr algn="ctr"/>
            <a:r>
              <a:rPr lang="ru-RU" sz="4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прописав </a:t>
            </a:r>
            <a:r>
              <a:rPr lang="ru-RU" sz="4800" b="1" dirty="0" err="1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лікар</a:t>
            </a:r>
            <a:endParaRPr lang="ru-RU" sz="4800" b="1" dirty="0">
              <a:ln>
                <a:solidFill>
                  <a:schemeClr val="bg1"/>
                </a:solidFill>
              </a:ln>
              <a:solidFill>
                <a:srgbClr val="00206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AllodsWest" panose="02000000000000000000" pitchFamily="2" charset="0"/>
              <a:cs typeface="Aharoni" panose="02010803020104030203" pitchFamily="2" charset="-79"/>
            </a:endParaRPr>
          </a:p>
        </p:txBody>
      </p:sp>
      <p:pic>
        <p:nvPicPr>
          <p:cNvPr id="29" name="Picture 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64571" y="5056299"/>
            <a:ext cx="1584176" cy="1517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3628" y="122133"/>
            <a:ext cx="1499271" cy="1499271"/>
          </a:xfrm>
          <a:prstGeom prst="round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504131" y="406405"/>
            <a:ext cx="8259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  <a:latin typeface="AllodsWest" panose="02000000000000000000" pitchFamily="2" charset="0"/>
              </a:rPr>
              <a:t>23</a:t>
            </a:r>
            <a:endParaRPr lang="ru-RU" sz="3600" b="1" dirty="0">
              <a:solidFill>
                <a:srgbClr val="FF0000"/>
              </a:solidFill>
              <a:latin typeface="AllodsWest" panose="02000000000000000000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60315" y="729570"/>
            <a:ext cx="720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err="1" smtClean="0">
                <a:solidFill>
                  <a:srgbClr val="990099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ntikvarika" panose="02000605080301020104" pitchFamily="2" charset="0"/>
              </a:rPr>
              <a:t>Жартуємо</a:t>
            </a:r>
            <a:r>
              <a:rPr lang="ru-RU" sz="5400" b="1" dirty="0" smtClean="0">
                <a:solidFill>
                  <a:srgbClr val="990099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ntikvarika" panose="02000605080301020104" pitchFamily="2" charset="0"/>
              </a:rPr>
              <a:t> разом!</a:t>
            </a:r>
            <a:endParaRPr lang="ru-RU" sz="5400" b="1" dirty="0">
              <a:solidFill>
                <a:srgbClr val="990099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Antikvarika" panose="020006050803010201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4084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26"/>
          <a:stretch/>
        </p:blipFill>
        <p:spPr>
          <a:xfrm>
            <a:off x="0" y="-1"/>
            <a:ext cx="10796909" cy="6858001"/>
          </a:xfrm>
          <a:prstGeom prst="rect">
            <a:avLst/>
          </a:prstGeom>
        </p:spPr>
      </p:pic>
      <p:sp>
        <p:nvSpPr>
          <p:cNvPr id="58" name="TextBox 57"/>
          <p:cNvSpPr txBox="1"/>
          <p:nvPr/>
        </p:nvSpPr>
        <p:spPr>
          <a:xfrm>
            <a:off x="883352" y="2835270"/>
            <a:ext cx="9361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Ш-Ш-Ш-Ш… Не розголошуйте мою таємницю!</a:t>
            </a:r>
            <a:endParaRPr lang="ru-RU" sz="4800" b="1" dirty="0">
              <a:ln>
                <a:solidFill>
                  <a:schemeClr val="bg1"/>
                </a:solidFill>
              </a:ln>
              <a:solidFill>
                <a:srgbClr val="00206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AllodsWest" panose="02000000000000000000" pitchFamily="2" charset="0"/>
              <a:cs typeface="Aharoni" panose="02010803020104030203" pitchFamily="2" charset="-79"/>
            </a:endParaRPr>
          </a:p>
        </p:txBody>
      </p:sp>
      <p:pic>
        <p:nvPicPr>
          <p:cNvPr id="29" name="Picture 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64571" y="5056299"/>
            <a:ext cx="1584176" cy="1517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3628" y="122133"/>
            <a:ext cx="1499271" cy="1499271"/>
          </a:xfrm>
          <a:prstGeom prst="round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504131" y="406405"/>
            <a:ext cx="8259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FF0000"/>
                </a:solidFill>
                <a:latin typeface="AllodsWest" panose="02000000000000000000" pitchFamily="2" charset="0"/>
              </a:rPr>
              <a:t>24</a:t>
            </a:r>
            <a:endParaRPr lang="ru-RU" sz="3600" b="1" dirty="0">
              <a:solidFill>
                <a:srgbClr val="FF0000"/>
              </a:solidFill>
              <a:latin typeface="AllodsWest" panose="02000000000000000000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26543" y="698074"/>
            <a:ext cx="720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err="1" smtClean="0">
                <a:solidFill>
                  <a:srgbClr val="990099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ntikvarika" panose="02000605080301020104" pitchFamily="2" charset="0"/>
              </a:rPr>
              <a:t>Жартуємо</a:t>
            </a:r>
            <a:r>
              <a:rPr lang="ru-RU" sz="5400" b="1" dirty="0" smtClean="0">
                <a:solidFill>
                  <a:srgbClr val="990099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ntikvarika" panose="02000605080301020104" pitchFamily="2" charset="0"/>
              </a:rPr>
              <a:t> разом!</a:t>
            </a:r>
            <a:endParaRPr lang="ru-RU" sz="5400" b="1" dirty="0">
              <a:solidFill>
                <a:srgbClr val="990099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Antikvarika" panose="020006050803010201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5433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26"/>
          <a:stretch/>
        </p:blipFill>
        <p:spPr>
          <a:xfrm>
            <a:off x="4441" y="-13478"/>
            <a:ext cx="10796909" cy="685800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62635" y="35977"/>
            <a:ext cx="4680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dirty="0" smtClean="0">
                <a:solidFill>
                  <a:srgbClr val="990099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llodsWest" panose="02000000000000000000" pitchFamily="2" charset="0"/>
              </a:rPr>
              <a:t>Шкільні анекдоти</a:t>
            </a:r>
            <a:endParaRPr lang="ru-RU" sz="3600" dirty="0">
              <a:solidFill>
                <a:srgbClr val="990099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AllodsWest" panose="02000000000000000000" pitchFamily="2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19" y="548680"/>
            <a:ext cx="10369152" cy="6244734"/>
          </a:xfrm>
          <a:prstGeom prst="rect">
            <a:avLst/>
          </a:prstGeom>
        </p:spPr>
      </p:pic>
      <p:pic>
        <p:nvPicPr>
          <p:cNvPr id="11" name="Picture 16" descr="http://s1.iconbird.com/ico/0612/vistabasesoftwareicons/w256h2561339252579DrawingPin1Blu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2191" y="3859278"/>
            <a:ext cx="549514" cy="549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http://icon-icons.com/icons2/165/PNG/256/mapmarker_pushpin_right_chartreuse_22997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1091" y="405727"/>
            <a:ext cx="650106" cy="650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http://icon-icons.com/icons2/165/PNG/256/mapmarker_pushpin_right_chartreuse_22997.png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1115" y="3560347"/>
            <a:ext cx="650106" cy="650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6" descr="http://s1.iconbird.com/ico/0612/vistabasesoftwareicons/w256h2561339252579DrawingPin1Blue.pn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9378" y="509695"/>
            <a:ext cx="549514" cy="549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75807" y="4320153"/>
            <a:ext cx="400589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Мамо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я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більше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до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школи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не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піду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знову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Глушко буде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ставити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підніжки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і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гасати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 коридорах,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Дубчак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петардами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стріляти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а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Петренко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ще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взимку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так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сніжкою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око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заліпив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!..</a:t>
            </a:r>
            <a:b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Треба,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сину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треба, -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відказує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мати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-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ти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ж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директор!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)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85186" y="1039593"/>
            <a:ext cx="39218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err="1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Івасю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000" dirty="0" err="1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ти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такий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великий </a:t>
            </a:r>
            <a:r>
              <a:rPr lang="ru-RU" sz="2000" dirty="0" err="1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хлопець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а </a:t>
            </a:r>
            <a:r>
              <a:rPr lang="ru-RU" sz="2000" dirty="0" err="1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примушуєш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маленького Петрика нести </a:t>
            </a:r>
            <a:r>
              <a:rPr lang="ru-RU" sz="2000" dirty="0" err="1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свій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і </a:t>
            </a:r>
            <a:r>
              <a:rPr lang="ru-RU" sz="2000" dirty="0" err="1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твій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портфелі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b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2000" dirty="0" err="1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я </a:t>
            </a:r>
            <a:r>
              <a:rPr lang="ru-RU" sz="2000" dirty="0" err="1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вчу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його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допомагати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старшим!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</a:t>
            </a:r>
            <a:endParaRPr lang="ru-RU" sz="20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828652" y="1028477"/>
            <a:ext cx="432128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err="1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Катрусю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000" dirty="0" err="1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скільки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у </a:t>
            </a:r>
          </a:p>
          <a:p>
            <a:pPr algn="ctr"/>
            <a:r>
              <a:rPr lang="ru-RU" sz="2000" dirty="0" err="1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вашому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класі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учнів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 </a:t>
            </a:r>
            <a:r>
              <a:rPr lang="ru-RU" sz="2000" dirty="0" err="1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вчителькою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28!</a:t>
            </a:r>
            <a:endParaRPr lang="ru-RU" sz="2000" dirty="0" smtClean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 marL="285750" indent="-285750" algn="ctr">
              <a:buFontTx/>
              <a:buChar char="-"/>
            </a:pPr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То виходить без вчительки 27?</a:t>
            </a:r>
          </a:p>
          <a:p>
            <a:pPr marL="285750" indent="-285750" algn="ctr">
              <a:buFontTx/>
              <a:buChar char="-"/>
            </a:pPr>
            <a:r>
              <a:rPr lang="uk-UA" sz="20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- Де там! Без вчительки немає ніскільки!</a:t>
            </a:r>
            <a:endParaRPr lang="ru-RU" sz="20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828652" y="4096903"/>
            <a:ext cx="451574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Сьогодні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у нас буде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контрольна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b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А калькулятором </a:t>
            </a:r>
            <a:endParaRPr lang="en-US" dirty="0" smtClean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користуватися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можна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b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Так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можна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b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А транспортиром?</a:t>
            </a:r>
            <a:b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Транспортиром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теж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можна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Отже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запишіть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тему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контрольної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en-US" dirty="0" smtClean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"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Історія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Англії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XV </a:t>
            </a:r>
            <a:r>
              <a:rPr lang="ru-RU" dirty="0" err="1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століття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".</a:t>
            </a:r>
            <a:br>
              <a:rPr lang="ru-RU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Рисунок 16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31442">
            <a:off x="9974850" y="6099447"/>
            <a:ext cx="693408" cy="693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846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80"/>
          <a:stretch/>
        </p:blipFill>
        <p:spPr>
          <a:xfrm>
            <a:off x="-15827" y="-34558"/>
            <a:ext cx="10822278" cy="687497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3500" y="-856128"/>
            <a:ext cx="10832767" cy="7986535"/>
          </a:xfrm>
          <a:prstGeom prst="rect">
            <a:avLst/>
          </a:prstGeom>
        </p:spPr>
      </p:pic>
      <p:sp>
        <p:nvSpPr>
          <p:cNvPr id="58" name="TextBox 57"/>
          <p:cNvSpPr txBox="1"/>
          <p:nvPr/>
        </p:nvSpPr>
        <p:spPr>
          <a:xfrm>
            <a:off x="2408039" y="2924142"/>
            <a:ext cx="651838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Ти</a:t>
            </a:r>
            <a:r>
              <a:rPr lang="ru-RU" sz="44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часто </a:t>
            </a:r>
            <a:r>
              <a:rPr lang="ru-RU" sz="44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знімаєш</a:t>
            </a:r>
            <a:r>
              <a:rPr lang="ru-RU" sz="44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ru-RU" sz="44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відео</a:t>
            </a:r>
            <a:r>
              <a:rPr lang="ru-RU" sz="44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у </a:t>
            </a:r>
            <a:r>
              <a:rPr lang="en-US" sz="44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TikTok</a:t>
            </a:r>
            <a:r>
              <a:rPr lang="ru-RU" sz="4400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? </a:t>
            </a:r>
            <a:endParaRPr lang="ru-RU" sz="4400" b="1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rgbClr val="112093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AllodsWest" panose="02000000000000000000" pitchFamily="2" charset="0"/>
              <a:cs typeface="Aharoni" panose="02010803020104030203" pitchFamily="2" charset="-79"/>
            </a:endParaRPr>
          </a:p>
        </p:txBody>
      </p:sp>
      <p:pic>
        <p:nvPicPr>
          <p:cNvPr id="69" name="Picture 6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09433" y="5063634"/>
            <a:ext cx="1771757" cy="1771757"/>
          </a:xfrm>
          <a:prstGeom prst="round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" name="TextBox 69"/>
          <p:cNvSpPr txBox="1"/>
          <p:nvPr/>
        </p:nvSpPr>
        <p:spPr>
          <a:xfrm>
            <a:off x="2122357" y="2751219"/>
            <a:ext cx="6273869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Ти</a:t>
            </a:r>
            <a:r>
              <a:rPr lang="ru-RU" sz="36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ru-RU" sz="3600" b="1" dirty="0" err="1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отримуєш</a:t>
            </a:r>
            <a:r>
              <a:rPr lang="ru-RU" sz="3600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ru-RU" sz="36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незадовільні</a:t>
            </a:r>
            <a:r>
              <a:rPr lang="ru-RU" sz="36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ru-RU" sz="3600" b="1" dirty="0" err="1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оцінки</a:t>
            </a:r>
            <a:r>
              <a:rPr lang="ru-RU" sz="3600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</a:p>
          <a:p>
            <a:pPr lvl="0" algn="ctr"/>
            <a:r>
              <a:rPr lang="ru-RU" sz="3600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на уроках?</a:t>
            </a:r>
            <a:r>
              <a:rPr lang="ru-RU" sz="4000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endParaRPr lang="ru-RU" sz="4000" b="1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rgbClr val="112093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AllodsWest" panose="02000000000000000000" pitchFamily="2" charset="0"/>
              <a:cs typeface="Aharoni" panose="02010803020104030203" pitchFamily="2" charset="-79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285918" y="1533062"/>
            <a:ext cx="66283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endParaRPr lang="ru-RU" sz="4400" b="1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rgbClr val="112093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AllodsWest" panose="02000000000000000000" pitchFamily="2" charset="0"/>
              <a:cs typeface="Aharoni" panose="02010803020104030203" pitchFamily="2" charset="-79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823111" y="3103935"/>
            <a:ext cx="68687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Ти</a:t>
            </a:r>
            <a:r>
              <a:rPr lang="ru-RU" sz="36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uk-UA" sz="3600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лазиш</a:t>
            </a:r>
            <a:r>
              <a:rPr lang="en-US" sz="3600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uk-UA" sz="36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до сусіда </a:t>
            </a:r>
            <a:endParaRPr lang="uk-UA" sz="3600" b="1" dirty="0" smtClean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rgbClr val="112093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AllodsWest" panose="02000000000000000000" pitchFamily="2" charset="0"/>
              <a:cs typeface="Aharoni" panose="02010803020104030203" pitchFamily="2" charset="-79"/>
            </a:endParaRPr>
          </a:p>
          <a:p>
            <a:pPr lvl="0" algn="ctr"/>
            <a:r>
              <a:rPr lang="uk-UA" sz="3600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в </a:t>
            </a:r>
            <a:r>
              <a:rPr lang="uk-UA" sz="36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город за </a:t>
            </a:r>
            <a:r>
              <a:rPr lang="uk-UA" sz="3600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кавунами</a:t>
            </a:r>
            <a:r>
              <a:rPr lang="uk-UA" sz="36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?</a:t>
            </a:r>
            <a:r>
              <a:rPr lang="ru-RU" sz="36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2025821" y="3335995"/>
            <a:ext cx="69194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000" b="1" dirty="0" err="1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Ти</a:t>
            </a:r>
            <a:r>
              <a:rPr lang="ru-RU" sz="4000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ru-RU" sz="4000" b="1" dirty="0" err="1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миєш</a:t>
            </a:r>
            <a:r>
              <a:rPr lang="ru-RU" sz="4000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посуд </a:t>
            </a:r>
            <a:r>
              <a:rPr lang="ru-RU" sz="4000" b="1" dirty="0" err="1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вдома</a:t>
            </a:r>
            <a:r>
              <a:rPr lang="ru-RU" sz="40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?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2417299" y="3078205"/>
            <a:ext cx="63563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4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Ти</a:t>
            </a:r>
            <a:r>
              <a:rPr lang="ru-RU" sz="44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ru-RU" sz="4400" b="1" dirty="0" err="1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тікаєш</a:t>
            </a:r>
            <a:r>
              <a:rPr lang="ru-RU" sz="4400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з </a:t>
            </a:r>
            <a:r>
              <a:rPr lang="ru-RU" sz="44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уроків</a:t>
            </a:r>
            <a:r>
              <a:rPr lang="ru-RU" sz="44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?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2244873" y="3165367"/>
            <a:ext cx="6875595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0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Ти</a:t>
            </a:r>
            <a:r>
              <a:rPr lang="ru-RU" sz="40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ru-RU" sz="4000" b="1" dirty="0" err="1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спиш</a:t>
            </a:r>
            <a:r>
              <a:rPr lang="ru-RU" sz="4000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ru-RU" sz="40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під</a:t>
            </a:r>
            <a:r>
              <a:rPr lang="ru-RU" sz="40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час </a:t>
            </a:r>
            <a:r>
              <a:rPr lang="ru-RU" sz="40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дистанційного</a:t>
            </a:r>
            <a:r>
              <a:rPr lang="ru-RU" sz="40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ru-RU" sz="40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навчання</a:t>
            </a:r>
            <a:r>
              <a:rPr lang="ru-RU" sz="40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?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2362733" y="2967970"/>
            <a:ext cx="604892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4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Ти</a:t>
            </a:r>
            <a:r>
              <a:rPr lang="ru-RU" sz="44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ru-RU" sz="44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носиш</a:t>
            </a:r>
            <a:r>
              <a:rPr lang="ru-RU" sz="44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маску </a:t>
            </a:r>
          </a:p>
          <a:p>
            <a:pPr lvl="0" algn="ctr"/>
            <a:r>
              <a:rPr lang="ru-RU" sz="44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в школу? </a:t>
            </a:r>
          </a:p>
        </p:txBody>
      </p:sp>
      <p:sp>
        <p:nvSpPr>
          <p:cNvPr id="95" name="TextBox 94"/>
          <p:cNvSpPr txBox="1"/>
          <p:nvPr/>
        </p:nvSpPr>
        <p:spPr>
          <a:xfrm>
            <a:off x="2022625" y="3241397"/>
            <a:ext cx="72253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Ти</a:t>
            </a:r>
            <a:r>
              <a:rPr lang="ru-RU" sz="40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ru-RU" sz="40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кожен</a:t>
            </a:r>
            <a:r>
              <a:rPr lang="ru-RU" sz="40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день </a:t>
            </a:r>
            <a:r>
              <a:rPr lang="ru-RU" sz="40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розчісуєш</a:t>
            </a:r>
            <a:r>
              <a:rPr lang="ru-RU" sz="40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ru-RU" sz="40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своє</a:t>
            </a:r>
            <a:r>
              <a:rPr lang="ru-RU" sz="40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ru-RU" sz="40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волосся</a:t>
            </a:r>
            <a:r>
              <a:rPr lang="ru-RU" sz="40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?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2397650" y="2905450"/>
            <a:ext cx="635630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4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Ти</a:t>
            </a:r>
            <a:r>
              <a:rPr lang="ru-RU" sz="44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ru-RU" sz="4400" b="1" dirty="0" err="1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списуєш</a:t>
            </a:r>
            <a:r>
              <a:rPr lang="ru-RU" sz="4400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endParaRPr lang="ru-RU" sz="4400" b="1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rgbClr val="112093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AllodsWest" panose="02000000000000000000" pitchFamily="2" charset="0"/>
              <a:cs typeface="Aharoni" panose="02010803020104030203" pitchFamily="2" charset="-79"/>
            </a:endParaRPr>
          </a:p>
          <a:p>
            <a:pPr lvl="0" algn="ctr"/>
            <a:r>
              <a:rPr lang="ru-RU" sz="44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у </a:t>
            </a:r>
            <a:r>
              <a:rPr lang="ru-RU" sz="44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сусіда</a:t>
            </a:r>
            <a:r>
              <a:rPr lang="ru-RU" sz="44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по </a:t>
            </a:r>
            <a:r>
              <a:rPr lang="ru-RU" sz="44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парті</a:t>
            </a:r>
            <a:r>
              <a:rPr lang="ru-RU" sz="44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?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2256865" y="2966993"/>
            <a:ext cx="67434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4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Ти</a:t>
            </a:r>
            <a:r>
              <a:rPr lang="ru-RU" sz="44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часто </a:t>
            </a:r>
            <a:r>
              <a:rPr lang="ru-RU" sz="44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падаєш</a:t>
            </a:r>
            <a:r>
              <a:rPr lang="ru-RU" sz="44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</a:p>
          <a:p>
            <a:pPr lvl="0" algn="ctr"/>
            <a:r>
              <a:rPr lang="ru-RU" sz="44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вночі</a:t>
            </a:r>
            <a:r>
              <a:rPr lang="ru-RU" sz="44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з </a:t>
            </a:r>
            <a:r>
              <a:rPr lang="ru-RU" sz="44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ліжка</a:t>
            </a:r>
            <a:r>
              <a:rPr lang="ru-RU" sz="44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?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2053839" y="2980825"/>
            <a:ext cx="722678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0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Ти</a:t>
            </a:r>
            <a:r>
              <a:rPr lang="ru-RU" sz="40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ru-RU" sz="40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кожен</a:t>
            </a:r>
            <a:r>
              <a:rPr lang="ru-RU" sz="40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день </a:t>
            </a:r>
            <a:endParaRPr lang="ru-RU" sz="4000" b="1" dirty="0" smtClean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rgbClr val="112093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AllodsWest" panose="02000000000000000000" pitchFamily="2" charset="0"/>
              <a:cs typeface="Aharoni" panose="02010803020104030203" pitchFamily="2" charset="-79"/>
            </a:endParaRPr>
          </a:p>
          <a:p>
            <a:pPr lvl="0" algn="ctr"/>
            <a:r>
              <a:rPr lang="ru-RU" sz="4000" b="1" dirty="0" err="1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заправляєш</a:t>
            </a:r>
            <a:r>
              <a:rPr lang="ru-RU" sz="4000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ru-RU" sz="40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своє</a:t>
            </a:r>
            <a:r>
              <a:rPr lang="ru-RU" sz="40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ru-RU" sz="40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ліжко</a:t>
            </a:r>
            <a:r>
              <a:rPr lang="ru-RU" sz="40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?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2728752" y="2885229"/>
            <a:ext cx="553600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2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Ти</a:t>
            </a:r>
            <a:r>
              <a:rPr lang="ru-RU" sz="32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uk-UA" sz="32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розповідаєш вдома про свої успіхи і невдачі в школі</a:t>
            </a:r>
            <a:r>
              <a:rPr lang="ru-RU" sz="3200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?</a:t>
            </a:r>
            <a:endParaRPr lang="ru-RU" sz="3200" b="1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rgbClr val="112093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AllodsWest" panose="02000000000000000000" pitchFamily="2" charset="0"/>
              <a:cs typeface="Aharoni" panose="02010803020104030203" pitchFamily="2" charset="-79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2414456" y="2966873"/>
            <a:ext cx="635160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4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Як часто </a:t>
            </a:r>
            <a:r>
              <a:rPr lang="ru-RU" sz="44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ти</a:t>
            </a:r>
            <a:r>
              <a:rPr lang="ru-RU" sz="44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ru-RU" sz="44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граєш</a:t>
            </a:r>
            <a:r>
              <a:rPr lang="ru-RU" sz="44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у </a:t>
            </a:r>
            <a:r>
              <a:rPr lang="ru-RU" sz="44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комп’ютерні</a:t>
            </a:r>
            <a:r>
              <a:rPr lang="ru-RU" sz="44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ru-RU" sz="44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ігри</a:t>
            </a:r>
            <a:r>
              <a:rPr lang="ru-RU" sz="44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?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2192217" y="3009475"/>
            <a:ext cx="676875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4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Тобі</a:t>
            </a:r>
            <a:r>
              <a:rPr lang="ru-RU" sz="44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ru-RU" sz="44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подобається</a:t>
            </a:r>
            <a:r>
              <a:rPr lang="ru-RU" sz="44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ru-RU" sz="44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їсти</a:t>
            </a:r>
            <a:r>
              <a:rPr lang="ru-RU" sz="44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ru-RU" sz="44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цукерки</a:t>
            </a:r>
            <a:r>
              <a:rPr lang="ru-RU" sz="44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та </a:t>
            </a:r>
            <a:r>
              <a:rPr lang="ru-RU" sz="44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торти</a:t>
            </a:r>
            <a:r>
              <a:rPr lang="ru-RU" sz="44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?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2058629" y="3261176"/>
            <a:ext cx="70359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6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Ти</a:t>
            </a:r>
            <a:r>
              <a:rPr lang="ru-RU" sz="36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ru-RU" sz="36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маєш</a:t>
            </a:r>
            <a:r>
              <a:rPr lang="ru-RU" sz="36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ru-RU" sz="36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звичку</a:t>
            </a:r>
            <a:r>
              <a:rPr lang="ru-RU" sz="36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ru-RU" sz="36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облизувати</a:t>
            </a:r>
            <a:r>
              <a:rPr lang="ru-RU" sz="36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ru-RU" sz="36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тарілку</a:t>
            </a:r>
            <a:r>
              <a:rPr lang="ru-RU" sz="36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ru-RU" sz="3600" b="1" dirty="0" err="1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після</a:t>
            </a:r>
            <a:r>
              <a:rPr lang="ru-RU" sz="3600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ru-RU" sz="36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їжі</a:t>
            </a:r>
            <a:r>
              <a:rPr lang="ru-RU" sz="36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? 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2294010" y="2950316"/>
            <a:ext cx="668257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400" b="1" dirty="0" err="1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Ти</a:t>
            </a:r>
            <a:r>
              <a:rPr lang="ru-RU" sz="4400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ru-RU" sz="4400" b="1" dirty="0" err="1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мрієш</a:t>
            </a:r>
            <a:r>
              <a:rPr lang="ru-RU" sz="4400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стати Президентом?</a:t>
            </a:r>
            <a:endParaRPr lang="ru-RU" sz="4400" b="1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rgbClr val="112093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AllodsWest" panose="02000000000000000000" pitchFamily="2" charset="0"/>
              <a:cs typeface="Aharoni" panose="02010803020104030203" pitchFamily="2" charset="-79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2237338" y="2905450"/>
            <a:ext cx="684682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4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Чи</a:t>
            </a:r>
            <a:r>
              <a:rPr lang="ru-RU" sz="44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ru-RU" sz="44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бувало</a:t>
            </a:r>
            <a:r>
              <a:rPr lang="ru-RU" sz="44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ru-RU" sz="44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таке</a:t>
            </a:r>
            <a:r>
              <a:rPr lang="ru-RU" sz="44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, </a:t>
            </a:r>
          </a:p>
          <a:p>
            <a:pPr lvl="0" algn="ctr"/>
            <a:r>
              <a:rPr lang="ru-RU" sz="44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що</a:t>
            </a:r>
            <a:r>
              <a:rPr lang="ru-RU" sz="44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ru-RU" sz="44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ти</a:t>
            </a:r>
            <a:r>
              <a:rPr lang="ru-RU" sz="44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спав на уроках?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2280218" y="2840413"/>
            <a:ext cx="62714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4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Пішов</a:t>
            </a:r>
            <a:r>
              <a:rPr lang="ru-RU" sz="48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21ACFD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abama" panose="02000503000000020004" pitchFamily="2" charset="0"/>
                <a:cs typeface="Aharoni" panose="02010803020104030203" pitchFamily="2" charset="-79"/>
              </a:rPr>
              <a:t> </a:t>
            </a:r>
            <a:r>
              <a:rPr lang="ru-RU" sz="44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би</a:t>
            </a:r>
            <a:r>
              <a:rPr lang="ru-RU" sz="48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21ACFD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abama" panose="02000503000000020004" pitchFamily="2" charset="0"/>
                <a:cs typeface="Aharoni" panose="02010803020104030203" pitchFamily="2" charset="-79"/>
              </a:rPr>
              <a:t> </a:t>
            </a:r>
            <a:r>
              <a:rPr lang="ru-RU" sz="44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ти</a:t>
            </a:r>
            <a:r>
              <a:rPr lang="ru-RU" sz="48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21ACFD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abama" panose="02000503000000020004" pitchFamily="2" charset="0"/>
                <a:cs typeface="Aharoni" panose="02010803020104030203" pitchFamily="2" charset="-79"/>
              </a:rPr>
              <a:t> </a:t>
            </a:r>
            <a:r>
              <a:rPr lang="ru-RU" sz="44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вночі</a:t>
            </a:r>
            <a:r>
              <a:rPr lang="ru-RU" sz="48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21ACFD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abama" panose="02000503000000020004" pitchFamily="2" charset="0"/>
                <a:cs typeface="Aharoni" panose="02010803020104030203" pitchFamily="2" charset="-79"/>
              </a:rPr>
              <a:t> </a:t>
            </a:r>
            <a:r>
              <a:rPr lang="ru-RU" sz="44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через</a:t>
            </a:r>
            <a:r>
              <a:rPr lang="ru-RU" sz="48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21ACFD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abama" panose="02000503000000020004" pitchFamily="2" charset="0"/>
                <a:cs typeface="Aharoni" panose="02010803020104030203" pitchFamily="2" charset="-79"/>
              </a:rPr>
              <a:t> </a:t>
            </a:r>
            <a:r>
              <a:rPr lang="ru-RU" sz="44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ліс</a:t>
            </a:r>
            <a:r>
              <a:rPr lang="ru-RU" sz="44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?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2299032" y="2942496"/>
            <a:ext cx="63367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4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Ти</a:t>
            </a:r>
            <a:r>
              <a:rPr lang="ru-RU" sz="44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ru-RU" sz="44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полюбляєш</a:t>
            </a:r>
            <a:r>
              <a:rPr lang="ru-RU" sz="44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ru-RU" sz="44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лускати</a:t>
            </a:r>
            <a:r>
              <a:rPr lang="ru-RU" sz="44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ru-RU" sz="44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насіння</a:t>
            </a:r>
            <a:r>
              <a:rPr lang="ru-RU" sz="44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?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2395387" y="3002859"/>
            <a:ext cx="63367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4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Ти</a:t>
            </a:r>
            <a:r>
              <a:rPr lang="ru-RU" sz="44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ru-RU" sz="44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носиш</a:t>
            </a:r>
            <a:r>
              <a:rPr lang="ru-RU" sz="44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ru-RU" sz="44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діряві</a:t>
            </a:r>
            <a:r>
              <a:rPr lang="ru-RU" sz="44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ru-RU" sz="44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шрарпетки</a:t>
            </a:r>
            <a:r>
              <a:rPr lang="ru-RU" sz="44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?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2452567" y="2905108"/>
            <a:ext cx="60883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4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Ти</a:t>
            </a:r>
            <a:r>
              <a:rPr lang="ru-RU" sz="4800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21ACFD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abama" panose="02000503000000020004" pitchFamily="2" charset="0"/>
                <a:cs typeface="Aharoni" panose="02010803020104030203" pitchFamily="2" charset="-79"/>
              </a:rPr>
              <a:t> </a:t>
            </a:r>
            <a:r>
              <a:rPr lang="ru-RU" sz="44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любиш</a:t>
            </a:r>
            <a:r>
              <a:rPr lang="ru-RU" sz="4800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21ACFD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abama" panose="02000503000000020004" pitchFamily="2" charset="0"/>
                <a:cs typeface="Aharoni" panose="02010803020104030203" pitchFamily="2" charset="-79"/>
              </a:rPr>
              <a:t> </a:t>
            </a:r>
            <a:r>
              <a:rPr lang="ru-RU" sz="44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поспати</a:t>
            </a:r>
            <a:r>
              <a:rPr lang="ru-RU" sz="4800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21ACFD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abama" panose="02000503000000020004" pitchFamily="2" charset="0"/>
                <a:cs typeface="Aharoni" panose="02010803020104030203" pitchFamily="2" charset="-79"/>
              </a:rPr>
              <a:t> </a:t>
            </a:r>
          </a:p>
          <a:p>
            <a:pPr lvl="0" algn="ctr"/>
            <a:r>
              <a:rPr lang="ru-RU" sz="44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після</a:t>
            </a:r>
            <a:r>
              <a:rPr lang="ru-RU" sz="4800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21ACFD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abama" panose="02000503000000020004" pitchFamily="2" charset="0"/>
                <a:cs typeface="Aharoni" panose="02010803020104030203" pitchFamily="2" charset="-79"/>
              </a:rPr>
              <a:t> </a:t>
            </a:r>
            <a:r>
              <a:rPr lang="ru-RU" sz="44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обіду</a:t>
            </a:r>
            <a:r>
              <a:rPr lang="ru-RU" sz="44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?</a:t>
            </a:r>
          </a:p>
        </p:txBody>
      </p:sp>
      <p:sp>
        <p:nvSpPr>
          <p:cNvPr id="109" name="TextBox 108"/>
          <p:cNvSpPr txBox="1"/>
          <p:nvPr/>
        </p:nvSpPr>
        <p:spPr>
          <a:xfrm>
            <a:off x="2803088" y="3002084"/>
            <a:ext cx="532859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4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Ти</a:t>
            </a:r>
            <a:r>
              <a:rPr lang="ru-RU" sz="44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ru-RU" sz="4400" b="1" dirty="0" err="1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кожен</a:t>
            </a:r>
            <a:r>
              <a:rPr lang="ru-RU" sz="4400" b="1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день </a:t>
            </a:r>
            <a:endParaRPr lang="ru-RU" sz="4400" b="1" dirty="0" smtClean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rgbClr val="112093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AllodsWest" panose="02000000000000000000" pitchFamily="2" charset="0"/>
              <a:cs typeface="Aharoni" panose="02010803020104030203" pitchFamily="2" charset="-79"/>
            </a:endParaRPr>
          </a:p>
          <a:p>
            <a:pPr lvl="0" algn="ctr"/>
            <a:r>
              <a:rPr lang="ru-RU" sz="4400" b="1" dirty="0" err="1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чистиш</a:t>
            </a:r>
            <a:r>
              <a:rPr lang="ru-RU" sz="4400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ru-RU" sz="4400" b="1" dirty="0" err="1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зуби</a:t>
            </a:r>
            <a:r>
              <a:rPr lang="ru-RU" sz="4400" b="1" dirty="0" smtClean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rgbClr val="112093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?</a:t>
            </a:r>
            <a:endParaRPr lang="ru-RU" sz="4400" b="1" dirty="0">
              <a:ln>
                <a:solidFill>
                  <a:schemeClr val="accent2">
                    <a:lumMod val="75000"/>
                  </a:schemeClr>
                </a:solidFill>
              </a:ln>
              <a:solidFill>
                <a:srgbClr val="112093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AllodsWest" panose="02000000000000000000" pitchFamily="2" charset="0"/>
              <a:cs typeface="Aharoni" panose="02010803020104030203" pitchFamily="2" charset="-79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0950" y="5321750"/>
            <a:ext cx="1308317" cy="133448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7809" y="42269"/>
            <a:ext cx="2326587" cy="152779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33" y="5338867"/>
            <a:ext cx="1439116" cy="1453508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-15827" y="-79701"/>
            <a:ext cx="2426895" cy="2426895"/>
            <a:chOff x="-15827" y="-79701"/>
            <a:chExt cx="2426895" cy="2426895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827" y="-79701"/>
              <a:ext cx="2426895" cy="2426895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161825" y="1229851"/>
              <a:ext cx="181331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uk-UA" sz="2400" b="1" dirty="0"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  <a:solidFill>
                    <a:srgbClr val="C00000"/>
                  </a:solidFill>
                  <a:latin typeface="AllodsWest" panose="02000000000000000000" pitchFamily="2" charset="0"/>
                </a:rPr>
                <a:t>Запитання</a:t>
              </a:r>
              <a:endParaRPr lang="ru-RU" sz="2400" b="1" dirty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rgbClr val="C00000"/>
                </a:solidFill>
                <a:latin typeface="AllodsWest" panose="02000000000000000000" pitchFamily="2" charset="0"/>
              </a:endParaRPr>
            </a:p>
          </p:txBody>
        </p:sp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108" y="81795"/>
              <a:ext cx="1182226" cy="1233455"/>
            </a:xfrm>
            <a:prstGeom prst="rect">
              <a:avLst/>
            </a:prstGeom>
          </p:spPr>
        </p:pic>
      </p:grpSp>
      <p:pic>
        <p:nvPicPr>
          <p:cNvPr id="7" name="Рисунок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8752" y="419663"/>
            <a:ext cx="5078603" cy="1926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138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1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500"/>
                            </p:stCondLst>
                            <p:childTnLst>
                              <p:par>
                                <p:cTn id="1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00"/>
                            </p:stCondLst>
                            <p:childTnLst>
                              <p:par>
                                <p:cTn id="1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00"/>
                            </p:stCondLst>
                            <p:childTnLst>
                              <p:par>
                                <p:cTn id="1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00"/>
                            </p:stCondLst>
                            <p:childTnLst>
                              <p:par>
                                <p:cTn id="1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00"/>
                            </p:stCondLst>
                            <p:childTnLst>
                              <p:par>
                                <p:cTn id="1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500"/>
                            </p:stCondLst>
                            <p:childTnLst>
                              <p:par>
                                <p:cTn id="1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500"/>
                            </p:stCondLst>
                            <p:childTnLst>
                              <p:par>
                                <p:cTn id="1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500"/>
                            </p:stCondLst>
                            <p:childTnLst>
                              <p:par>
                                <p:cTn id="2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</p:childTnLst>
        </p:cTn>
      </p:par>
    </p:tnLst>
    <p:bldLst>
      <p:bldP spid="58" grpId="0"/>
      <p:bldP spid="70" grpId="0"/>
      <p:bldP spid="70" grpId="1"/>
      <p:bldP spid="74" grpId="0"/>
      <p:bldP spid="74" grpId="1"/>
      <p:bldP spid="75" grpId="0"/>
      <p:bldP spid="75" grpId="1"/>
      <p:bldP spid="76" grpId="0"/>
      <p:bldP spid="76" grpId="1"/>
      <p:bldP spid="92" grpId="0"/>
      <p:bldP spid="92" grpId="1"/>
      <p:bldP spid="93" grpId="0"/>
      <p:bldP spid="93" grpId="1"/>
      <p:bldP spid="94" grpId="0"/>
      <p:bldP spid="94" grpId="1"/>
      <p:bldP spid="95" grpId="0"/>
      <p:bldP spid="95" grpId="1"/>
      <p:bldP spid="96" grpId="0"/>
      <p:bldP spid="96" grpId="1"/>
      <p:bldP spid="97" grpId="0"/>
      <p:bldP spid="97" grpId="1"/>
      <p:bldP spid="98" grpId="0"/>
      <p:bldP spid="98" grpId="1"/>
      <p:bldP spid="99" grpId="0"/>
      <p:bldP spid="99" grpId="1"/>
      <p:bldP spid="100" grpId="0"/>
      <p:bldP spid="100" grpId="1"/>
      <p:bldP spid="101" grpId="0"/>
      <p:bldP spid="101" grpId="1"/>
      <p:bldP spid="102" grpId="0"/>
      <p:bldP spid="102" grpId="1"/>
      <p:bldP spid="103" grpId="0"/>
      <p:bldP spid="103" grpId="1"/>
      <p:bldP spid="104" grpId="0"/>
      <p:bldP spid="104" grpId="1"/>
      <p:bldP spid="105" grpId="0"/>
      <p:bldP spid="105" grpId="1"/>
      <p:bldP spid="106" grpId="0"/>
      <p:bldP spid="106" grpId="1"/>
      <p:bldP spid="107" grpId="0"/>
      <p:bldP spid="107" grpId="1"/>
      <p:bldP spid="108" grpId="0"/>
      <p:bldP spid="108" grpId="1"/>
      <p:bldP spid="109" grpId="0"/>
      <p:bldP spid="109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26"/>
          <a:stretch/>
        </p:blipFill>
        <p:spPr>
          <a:xfrm>
            <a:off x="-26894" y="-73118"/>
            <a:ext cx="10796909" cy="693111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94943">
            <a:off x="1471145" y="3115974"/>
            <a:ext cx="3818771" cy="381877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12273" y1="58120" x2="4545" y2="97436"/>
                        <a14:foregroundMark x1="17273" y1="11111" x2="89545" y2="9402"/>
                        <a14:foregroundMark x1="16818" y1="13675" x2="17273" y2="59829"/>
                        <a14:foregroundMark x1="90000" y1="11966" x2="90000" y2="79487"/>
                        <a14:backgroundMark x1="95909" y1="11111" x2="97273" y2="99145"/>
                        <a14:backgroundMark x1="93636" y1="19658" x2="93636" y2="98291"/>
                        <a14:backgroundMark x1="19091" y1="96581" x2="92273" y2="965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2643" y="-52177"/>
            <a:ext cx="5844558" cy="311709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000" b="100000" l="0" r="9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87204">
            <a:off x="427668" y="136443"/>
            <a:ext cx="3722617" cy="3722617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 rot="525904">
            <a:off x="5483735" y="2977199"/>
            <a:ext cx="3952194" cy="3904781"/>
            <a:chOff x="6252936" y="3119043"/>
            <a:chExt cx="3589415" cy="3487687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333" b="100000" l="0" r="100000">
                          <a14:foregroundMark x1="68333" y1="23667" x2="69000" y2="28333"/>
                          <a14:foregroundMark x1="72667" y1="39667" x2="74667" y2="45333"/>
                          <a14:foregroundMark x1="16333" y1="41000" x2="20667" y2="44667"/>
                          <a14:foregroundMark x1="29333" y1="50667" x2="32333" y2="54667"/>
                          <a14:foregroundMark x1="76667" y1="55667" x2="79667" y2="96333"/>
                          <a14:foregroundMark x1="60667" y1="68667" x2="71000" y2="98000"/>
                          <a14:foregroundMark x1="69333" y1="82333" x2="97333" y2="90667"/>
                          <a14:foregroundMark x1="95667" y1="82667" x2="99667" y2="94667"/>
                          <a14:foregroundMark x1="27667" y1="22333" x2="81000" y2="23000"/>
                          <a14:foregroundMark x1="40333" y1="34667" x2="62000" y2="31333"/>
                          <a14:foregroundMark x1="57000" y1="33333" x2="61000" y2="35333"/>
                          <a14:foregroundMark x1="66333" y1="46000" x2="90000" y2="43667"/>
                          <a14:foregroundMark x1="42667" y1="80000" x2="59333" y2="78667"/>
                          <a14:foregroundMark x1="72667" y1="92000" x2="78000" y2="98000"/>
                          <a14:foregroundMark x1="1667" y1="85333" x2="24000" y2="96667"/>
                          <a14:foregroundMark x1="22333" y1="88000" x2="21000" y2="97333"/>
                          <a14:foregroundMark x1="1667" y1="92667" x2="13333" y2="96667"/>
                          <a14:foregroundMark x1="6333" y1="96333" x2="6667" y2="99333"/>
                          <a14:backgroundMark x1="1667" y1="82667" x2="23333" y2="98667"/>
                          <a14:backgroundMark x1="3667" y1="94000" x2="24667" y2="91000"/>
                          <a14:backgroundMark x1="5667" y1="90333" x2="12000" y2="99000"/>
                          <a14:backgroundMark x1="1333" y1="93333" x2="10000" y2="87667"/>
                          <a14:backgroundMark x1="21667" y1="91000" x2="23000" y2="96667"/>
                          <a14:backgroundMark x1="5667" y1="85667" x2="8667" y2="97333"/>
                          <a14:backgroundMark x1="3667" y1="86333" x2="15000" y2="84333"/>
                          <a14:backgroundMark x1="16333" y1="88333" x2="24000" y2="88000"/>
                          <a14:backgroundMark x1="1667" y1="87000" x2="4333" y2="91000"/>
                          <a14:backgroundMark x1="3667" y1="93333" x2="14000" y2="96667"/>
                          <a14:backgroundMark x1="17000" y1="92000" x2="23667" y2="97333"/>
                          <a14:backgroundMark x1="4000" y1="94000" x2="9333" y2="9533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08787" y="3119043"/>
              <a:ext cx="3433564" cy="3433564"/>
            </a:xfrm>
            <a:prstGeom prst="rect">
              <a:avLst/>
            </a:prstGeom>
          </p:spPr>
        </p:pic>
        <p:sp>
          <p:nvSpPr>
            <p:cNvPr id="7" name="Прямоугольник 6"/>
            <p:cNvSpPr/>
            <p:nvPr/>
          </p:nvSpPr>
          <p:spPr>
            <a:xfrm>
              <a:off x="6252936" y="5851570"/>
              <a:ext cx="1767985" cy="755160"/>
            </a:xfrm>
            <a:prstGeom prst="rect">
              <a:avLst/>
            </a:prstGeom>
            <a:solidFill>
              <a:srgbClr val="1FAAFB"/>
            </a:solidFill>
            <a:ln>
              <a:solidFill>
                <a:srgbClr val="1FAAF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9" name="Рисунок 8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13130">
            <a:off x="9840981" y="5946855"/>
            <a:ext cx="743656" cy="743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359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80884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094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6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6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8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Інтелектульна</a:t>
            </a:r>
            <a:r>
              <a:rPr lang="ru-RU" sz="8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8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власність</a:t>
            </a:r>
            <a:r>
              <a:rPr lang="en-US" sz="8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8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8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8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Sveta </a:t>
            </a:r>
            <a:r>
              <a:rPr lang="en-US" sz="8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Stetsiuk</a:t>
            </a:r>
            <a:endParaRPr lang="en-US" sz="8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21886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26"/>
          <a:stretch/>
        </p:blipFill>
        <p:spPr>
          <a:xfrm>
            <a:off x="-12811" y="-1"/>
            <a:ext cx="10796909" cy="6858001"/>
          </a:xfrm>
          <a:prstGeom prst="rect">
            <a:avLst/>
          </a:prstGeom>
        </p:spPr>
      </p:pic>
      <p:graphicFrame>
        <p:nvGraphicFramePr>
          <p:cNvPr id="38" name="Таблица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2597053"/>
              </p:ext>
            </p:extLst>
          </p:nvPr>
        </p:nvGraphicFramePr>
        <p:xfrm>
          <a:off x="670467" y="238055"/>
          <a:ext cx="5512728" cy="6359296"/>
        </p:xfrm>
        <a:graphic>
          <a:graphicData uri="http://schemas.openxmlformats.org/drawingml/2006/table">
            <a:tbl>
              <a:tblPr firstRow="1" bandRow="1">
                <a:effectLst/>
                <a:tableStyleId>{16D9F66E-5EB9-4882-86FB-DCBF35E3C3E4}</a:tableStyleId>
              </a:tblPr>
              <a:tblGrid>
                <a:gridCol w="13781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81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1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81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74838">
                <a:tc gridSpan="4"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ln>
                            <a:solidFill>
                              <a:schemeClr val="bg1">
                                <a:lumMod val="95000"/>
                              </a:schemeClr>
                            </a:solidFill>
                          </a:ln>
                          <a:solidFill>
                            <a:srgbClr val="FF0000"/>
                          </a:solidFill>
                          <a:effectLst>
                            <a:glow rad="1016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AllodsWest" panose="02000000000000000000" pitchFamily="2" charset="0"/>
                        </a:rPr>
                        <a:t>Обери </a:t>
                      </a:r>
                      <a:r>
                        <a:rPr lang="ru-RU" sz="4000" dirty="0" err="1" smtClean="0">
                          <a:ln>
                            <a:solidFill>
                              <a:schemeClr val="bg1">
                                <a:lumMod val="95000"/>
                              </a:schemeClr>
                            </a:solidFill>
                          </a:ln>
                          <a:solidFill>
                            <a:srgbClr val="FF0000"/>
                          </a:solidFill>
                          <a:effectLst>
                            <a:glow rad="101600">
                              <a:schemeClr val="bg1">
                                <a:alpha val="60000"/>
                              </a:schemeClr>
                            </a:glow>
                          </a:effectLst>
                          <a:latin typeface="AllodsWest" panose="02000000000000000000" pitchFamily="2" charset="0"/>
                        </a:rPr>
                        <a:t>відповідь</a:t>
                      </a:r>
                      <a:endParaRPr lang="ru-RU" sz="4000" dirty="0">
                        <a:ln>
                          <a:solidFill>
                            <a:schemeClr val="bg1">
                              <a:lumMod val="95000"/>
                            </a:schemeClr>
                          </a:solidFill>
                        </a:ln>
                        <a:solidFill>
                          <a:srgbClr val="FF0000"/>
                        </a:solidFill>
                        <a:effectLst>
                          <a:glow rad="101600">
                            <a:schemeClr val="bg1">
                              <a:alpha val="60000"/>
                            </a:schemeClr>
                          </a:glow>
                        </a:effectLst>
                        <a:latin typeface="AllodsWest" panose="02000000000000000000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9B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074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9B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9B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9B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9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074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9B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9B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9B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9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3074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9B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9B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9B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9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3074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9B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9B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9B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9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3074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9B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9B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9B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9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30743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9B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9B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9B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9B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2" name="Picture 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24088" y="5560905"/>
            <a:ext cx="836230" cy="956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8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946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0987" y="2001185"/>
            <a:ext cx="717892" cy="74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4365" y="3823484"/>
            <a:ext cx="812085" cy="82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6823" y="2942401"/>
            <a:ext cx="717892" cy="717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20917" y="1105590"/>
            <a:ext cx="717892" cy="717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3257" y="4780822"/>
            <a:ext cx="717892" cy="720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8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93037" y="5570109"/>
            <a:ext cx="834649" cy="954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8">
            <a:hlinkClick r:id="rId17" action="ppaction://hlinksldjump"/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46201" y="2030967"/>
            <a:ext cx="717892" cy="748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8">
            <a:hlinkClick r:id="rId19" action="ppaction://hlinksldjump"/>
          </p:cNvPr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96659" y="3851409"/>
            <a:ext cx="775937" cy="783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8">
            <a:hlinkClick r:id="rId21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50964" y="2954563"/>
            <a:ext cx="717892" cy="717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8">
            <a:hlinkClick r:id="rId22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50964" y="1120649"/>
            <a:ext cx="717892" cy="717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8">
            <a:hlinkClick r:id="rId23" action="ppaction://hlinksldjump"/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54704" y="4840621"/>
            <a:ext cx="717892" cy="720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8">
            <a:hlinkClick r:id="rId24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29799" y="5562727"/>
            <a:ext cx="822048" cy="93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8">
            <a:hlinkClick r:id="rId25" action="ppaction://hlinksldjump"/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55676" y="1972234"/>
            <a:ext cx="717892" cy="748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8">
            <a:hlinkClick r:id="rId26" action="ppaction://hlinksldjump"/>
          </p:cNvPr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01679" y="3834771"/>
            <a:ext cx="800910" cy="808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8">
            <a:hlinkClick r:id="rId28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14853" y="2988881"/>
            <a:ext cx="717892" cy="717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8">
            <a:hlinkClick r:id="rId29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69336" y="1096656"/>
            <a:ext cx="717892" cy="717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8">
            <a:hlinkClick r:id="rId30" action="ppaction://hlinksldjump"/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61258" y="4789005"/>
            <a:ext cx="717892" cy="720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8">
            <a:hlinkClick r:id="rId31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27242" y="5573767"/>
            <a:ext cx="812248" cy="928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8">
            <a:hlinkClick r:id="rId32" action="ppaction://hlinksldjump"/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36268" y="1982246"/>
            <a:ext cx="717892" cy="748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8">
            <a:hlinkClick r:id="rId33" action="ppaction://hlinksldjump"/>
          </p:cNvPr>
          <p:cNvPicPr>
            <a:picLocks noChangeAspect="1" noChangeArrowheads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09391" y="3819152"/>
            <a:ext cx="801245" cy="809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8">
            <a:hlinkClick r:id="rId35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47700" y="2966024"/>
            <a:ext cx="717892" cy="717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8">
            <a:hlinkClick r:id="rId36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43116" y="1096514"/>
            <a:ext cx="717892" cy="717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8">
            <a:hlinkClick r:id="rId37" action="ppaction://hlinksldjump"/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90377" y="4803614"/>
            <a:ext cx="717892" cy="720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TextBox 61"/>
          <p:cNvSpPr txBox="1"/>
          <p:nvPr/>
        </p:nvSpPr>
        <p:spPr>
          <a:xfrm>
            <a:off x="3033908" y="1395093"/>
            <a:ext cx="3865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2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4394751" y="1391321"/>
            <a:ext cx="4263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3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5765592" y="1395092"/>
            <a:ext cx="4263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4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1635638" y="2402560"/>
            <a:ext cx="4263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5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3070312" y="2376462"/>
            <a:ext cx="4263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6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4424394" y="2344355"/>
            <a:ext cx="4263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7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613790" y="1412808"/>
            <a:ext cx="4263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1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2970086" y="3331926"/>
            <a:ext cx="5225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10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1558517" y="3347828"/>
            <a:ext cx="4263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9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5782295" y="2378073"/>
            <a:ext cx="4263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8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2983564" y="4233108"/>
            <a:ext cx="5225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14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1610276" y="4281154"/>
            <a:ext cx="5225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13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4394751" y="4293096"/>
            <a:ext cx="5225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15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4376294" y="3362582"/>
            <a:ext cx="5225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11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5706906" y="3322445"/>
            <a:ext cx="5225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12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5638474" y="4298740"/>
            <a:ext cx="5225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16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1565690" y="6080735"/>
            <a:ext cx="5225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21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4401209" y="5124895"/>
            <a:ext cx="5225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19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2932666" y="5163757"/>
            <a:ext cx="5225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18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1568612" y="5140964"/>
            <a:ext cx="5225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17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5673390" y="6009233"/>
            <a:ext cx="5225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24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4394751" y="6040937"/>
            <a:ext cx="5225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23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2996536" y="6099903"/>
            <a:ext cx="5225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22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5703159" y="5164324"/>
            <a:ext cx="5225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20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8">
            <a:extLst>
              <a:ext uri="{BEBA8EAE-BF5A-486C-A8C5-ECC9F3942E4B}">
                <a14:imgProps xmlns:a14="http://schemas.microsoft.com/office/drawing/2010/main">
                  <a14:imgLayer r:embed="rId39">
                    <a14:imgEffect>
                      <a14:backgroundRemoval t="0" b="100000" l="0" r="100000">
                        <a14:foregroundMark x1="7333" y1="90625" x2="40000" y2="92330"/>
                        <a14:foregroundMark x1="49667" y1="32955" x2="66000" y2="3210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4229" y="2918953"/>
            <a:ext cx="3129218" cy="367161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2681" y="321563"/>
            <a:ext cx="2170011" cy="4507247"/>
          </a:xfrm>
          <a:prstGeom prst="rect">
            <a:avLst/>
          </a:prstGeom>
        </p:spPr>
      </p:pic>
      <p:pic>
        <p:nvPicPr>
          <p:cNvPr id="59" name="Picture 4" descr="Картинки по запросу &quot;анекдот&quot;">
            <a:hlinkClick r:id="rId41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99" r="30838" b="39323"/>
          <a:stretch/>
        </p:blipFill>
        <p:spPr bwMode="auto">
          <a:xfrm rot="20738502">
            <a:off x="6710571" y="1015625"/>
            <a:ext cx="1952007" cy="790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5743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26"/>
          <a:stretch/>
        </p:blipFill>
        <p:spPr>
          <a:xfrm>
            <a:off x="4441" y="-24409"/>
            <a:ext cx="10796909" cy="6858001"/>
          </a:xfrm>
          <a:prstGeom prst="rect">
            <a:avLst/>
          </a:prstGeom>
        </p:spPr>
      </p:pic>
      <p:sp>
        <p:nvSpPr>
          <p:cNvPr id="58" name="TextBox 57"/>
          <p:cNvSpPr txBox="1"/>
          <p:nvPr/>
        </p:nvSpPr>
        <p:spPr>
          <a:xfrm>
            <a:off x="1107781" y="2754684"/>
            <a:ext cx="9361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Вам </a:t>
            </a:r>
            <a:r>
              <a:rPr lang="ru-RU" sz="4800" b="1" dirty="0" err="1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цього</a:t>
            </a:r>
            <a:r>
              <a:rPr lang="ru-RU" sz="4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не </a:t>
            </a:r>
            <a:r>
              <a:rPr lang="ru-RU" sz="4800" b="1" dirty="0" err="1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зрозуміти</a:t>
            </a:r>
            <a:r>
              <a:rPr lang="ru-RU" sz="4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, </a:t>
            </a:r>
            <a:endParaRPr lang="ru-RU" sz="4800" b="1" dirty="0" smtClean="0">
              <a:ln>
                <a:solidFill>
                  <a:schemeClr val="bg1"/>
                </a:solidFill>
              </a:ln>
              <a:solidFill>
                <a:srgbClr val="00206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AllodsWest" panose="02000000000000000000" pitchFamily="2" charset="0"/>
              <a:cs typeface="Aharoni" panose="02010803020104030203" pitchFamily="2" charset="-79"/>
            </a:endParaRPr>
          </a:p>
          <a:p>
            <a:pPr algn="ctr"/>
            <a:r>
              <a:rPr lang="ru-RU" sz="4800" b="1" dirty="0" err="1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мені</a:t>
            </a:r>
            <a:r>
              <a:rPr lang="ru-RU" sz="48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ru-RU" sz="4800" b="1" dirty="0" err="1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це</a:t>
            </a:r>
            <a:r>
              <a:rPr lang="ru-RU" sz="48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так </a:t>
            </a:r>
            <a:r>
              <a:rPr lang="ru-RU" sz="4800" b="1" dirty="0" err="1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подобається</a:t>
            </a:r>
            <a:endParaRPr lang="ru-RU" sz="4800" b="1" dirty="0">
              <a:ln>
                <a:solidFill>
                  <a:schemeClr val="bg1"/>
                </a:solidFill>
              </a:ln>
              <a:solidFill>
                <a:srgbClr val="00206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AllodsWest" panose="02000000000000000000" pitchFamily="2" charset="0"/>
              <a:cs typeface="Aharoni" panose="02010803020104030203" pitchFamily="2" charset="-79"/>
            </a:endParaRPr>
          </a:p>
        </p:txBody>
      </p:sp>
      <p:pic>
        <p:nvPicPr>
          <p:cNvPr id="29" name="Picture 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20968" y1="87879" x2="28387" y2="92593"/>
                        <a14:foregroundMark x1="46774" y1="93266" x2="83871" y2="80808"/>
                        <a14:foregroundMark x1="93226" y1="55556" x2="82903" y2="73064"/>
                        <a14:foregroundMark x1="80968" y1="74074" x2="86129" y2="79461"/>
                        <a14:foregroundMark x1="88710" y1="69360" x2="90323" y2="72054"/>
                        <a14:foregroundMark x1="93871" y1="54545" x2="95806" y2="57576"/>
                        <a14:foregroundMark x1="93871" y1="57912" x2="94194" y2="57239"/>
                        <a14:foregroundMark x1="62903" y1="91246" x2="62903" y2="94949"/>
                        <a14:foregroundMark x1="93226" y1="56229" x2="96774" y2="54882"/>
                        <a14:foregroundMark x1="89355" y1="70370" x2="89355" y2="72727"/>
                        <a14:foregroundMark x1="38710" y1="98990" x2="40323" y2="96633"/>
                        <a14:foregroundMark x1="27742" y1="83165" x2="30968" y2="82155"/>
                        <a14:backgroundMark x1="49032" y1="89226" x2="69355" y2="81818"/>
                        <a14:backgroundMark x1="67419" y1="84175" x2="68710" y2="86532"/>
                        <a14:backgroundMark x1="75806" y1="80135" x2="79032" y2="83165"/>
                        <a14:backgroundMark x1="56129" y1="88889" x2="58710" y2="89226"/>
                        <a14:backgroundMark x1="51613" y1="90236" x2="50645" y2="91246"/>
                        <a14:backgroundMark x1="23548" y1="85522" x2="21935" y2="88889"/>
                        <a14:backgroundMark x1="90968" y1="58586" x2="93871" y2="57239"/>
                        <a14:backgroundMark x1="84194" y1="70370" x2="85484" y2="70370"/>
                        <a14:backgroundMark x1="82581" y1="72054" x2="85484" y2="75758"/>
                        <a14:backgroundMark x1="83548" y1="78788" x2="84516" y2="80135"/>
                        <a14:backgroundMark x1="49355" y1="91919" x2="49355" y2="9360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36579" y="5085184"/>
            <a:ext cx="1637273" cy="1568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3628" y="122133"/>
            <a:ext cx="1499271" cy="1499271"/>
          </a:xfrm>
          <a:prstGeom prst="round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648147" y="406405"/>
            <a:ext cx="4263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AllodsWest" panose="02000000000000000000" pitchFamily="2" charset="0"/>
              </a:rPr>
              <a:t>1</a:t>
            </a:r>
            <a:endParaRPr lang="ru-RU" sz="3600" b="1" dirty="0">
              <a:solidFill>
                <a:srgbClr val="FF0000"/>
              </a:solidFill>
              <a:latin typeface="AllodsWest" panose="02000000000000000000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84643" y="698074"/>
            <a:ext cx="720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err="1" smtClean="0">
                <a:solidFill>
                  <a:srgbClr val="990099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ntikvarika" panose="02000605080301020104" pitchFamily="2" charset="0"/>
              </a:rPr>
              <a:t>Жартуємо</a:t>
            </a:r>
            <a:r>
              <a:rPr lang="ru-RU" sz="5400" b="1" dirty="0" smtClean="0">
                <a:solidFill>
                  <a:srgbClr val="990099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ntikvarika" panose="02000605080301020104" pitchFamily="2" charset="0"/>
              </a:rPr>
              <a:t> разом!</a:t>
            </a:r>
            <a:endParaRPr lang="ru-RU" sz="5400" b="1" dirty="0">
              <a:solidFill>
                <a:srgbClr val="990099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Antikvarika" panose="020006050803010201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3204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26"/>
          <a:stretch/>
        </p:blipFill>
        <p:spPr>
          <a:xfrm>
            <a:off x="4441" y="0"/>
            <a:ext cx="10796909" cy="6858001"/>
          </a:xfrm>
          <a:prstGeom prst="rect">
            <a:avLst/>
          </a:prstGeom>
        </p:spPr>
      </p:pic>
      <p:sp>
        <p:nvSpPr>
          <p:cNvPr id="58" name="TextBox 57"/>
          <p:cNvSpPr txBox="1"/>
          <p:nvPr/>
        </p:nvSpPr>
        <p:spPr>
          <a:xfrm>
            <a:off x="-32806" y="2473972"/>
            <a:ext cx="10801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err="1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Звичайно</a:t>
            </a:r>
            <a:r>
              <a:rPr lang="ru-RU" sz="4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,</a:t>
            </a:r>
            <a:r>
              <a:rPr lang="ru-RU" sz="4800" b="1" dirty="0" smtClean="0">
                <a:ln>
                  <a:solidFill>
                    <a:schemeClr val="tx1"/>
                  </a:solidFill>
                </a:ln>
                <a:solidFill>
                  <a:srgbClr val="21ACFD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ru-RU" sz="4800" b="1" dirty="0" err="1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це</a:t>
            </a:r>
            <a:r>
              <a:rPr lang="ru-RU" sz="4800" b="1" dirty="0" smtClean="0">
                <a:ln>
                  <a:solidFill>
                    <a:schemeClr val="tx1"/>
                  </a:solidFill>
                </a:ln>
                <a:solidFill>
                  <a:srgbClr val="21ACFD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</a:p>
          <a:p>
            <a:pPr algn="ctr"/>
            <a:r>
              <a:rPr lang="ru-RU" sz="4800" b="1" dirty="0" err="1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найприкольніше</a:t>
            </a:r>
            <a:r>
              <a:rPr lang="ru-RU" sz="4800" b="1" dirty="0" smtClean="0">
                <a:ln>
                  <a:solidFill>
                    <a:schemeClr val="tx1"/>
                  </a:solidFill>
                </a:ln>
                <a:solidFill>
                  <a:srgbClr val="21ACFD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</a:p>
          <a:p>
            <a:pPr algn="ctr"/>
            <a:r>
              <a:rPr lang="ru-RU" sz="4800" b="1" dirty="0" err="1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заняття</a:t>
            </a:r>
            <a:endParaRPr lang="ru-RU" sz="4800" b="1" dirty="0">
              <a:ln>
                <a:solidFill>
                  <a:schemeClr val="bg1"/>
                </a:solidFill>
              </a:ln>
              <a:solidFill>
                <a:srgbClr val="00206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AllodsWest" panose="02000000000000000000" pitchFamily="2" charset="0"/>
              <a:cs typeface="Aharoni" panose="02010803020104030203" pitchFamily="2" charset="-79"/>
            </a:endParaRPr>
          </a:p>
        </p:txBody>
      </p:sp>
      <p:pic>
        <p:nvPicPr>
          <p:cNvPr id="29" name="Picture 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64571" y="5056299"/>
            <a:ext cx="1584176" cy="1517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3628" y="122133"/>
            <a:ext cx="1499271" cy="1499271"/>
          </a:xfrm>
          <a:prstGeom prst="round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648147" y="406405"/>
            <a:ext cx="4263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AllodsWest" panose="02000000000000000000" pitchFamily="2" charset="0"/>
              </a:rPr>
              <a:t>2</a:t>
            </a:r>
            <a:endParaRPr lang="ru-RU" sz="3600" b="1" dirty="0">
              <a:solidFill>
                <a:srgbClr val="FF0000"/>
              </a:solidFill>
              <a:latin typeface="AllodsWest" panose="02000000000000000000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26543" y="698074"/>
            <a:ext cx="720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err="1" smtClean="0">
                <a:solidFill>
                  <a:srgbClr val="990099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ntikvarika" panose="02000605080301020104" pitchFamily="2" charset="0"/>
              </a:rPr>
              <a:t>Жартуємо</a:t>
            </a:r>
            <a:r>
              <a:rPr lang="ru-RU" sz="5400" b="1" dirty="0" smtClean="0">
                <a:solidFill>
                  <a:srgbClr val="990099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ntikvarika" panose="02000605080301020104" pitchFamily="2" charset="0"/>
              </a:rPr>
              <a:t> разом!</a:t>
            </a:r>
            <a:endParaRPr lang="ru-RU" sz="5400" b="1" dirty="0">
              <a:solidFill>
                <a:srgbClr val="990099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Antikvarika" panose="020006050803010201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6722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26"/>
          <a:stretch/>
        </p:blipFill>
        <p:spPr>
          <a:xfrm>
            <a:off x="4441" y="-13478"/>
            <a:ext cx="10796909" cy="6858001"/>
          </a:xfrm>
          <a:prstGeom prst="rect">
            <a:avLst/>
          </a:prstGeom>
        </p:spPr>
      </p:pic>
      <p:sp>
        <p:nvSpPr>
          <p:cNvPr id="58" name="TextBox 57"/>
          <p:cNvSpPr txBox="1"/>
          <p:nvPr/>
        </p:nvSpPr>
        <p:spPr>
          <a:xfrm>
            <a:off x="840454" y="2630692"/>
            <a:ext cx="9361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Сам не знаю, </a:t>
            </a:r>
            <a:endParaRPr lang="en-US" sz="4800" b="1" dirty="0" smtClean="0">
              <a:ln>
                <a:solidFill>
                  <a:schemeClr val="bg1"/>
                </a:solidFill>
              </a:ln>
              <a:solidFill>
                <a:srgbClr val="00206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AllodsWest" panose="02000000000000000000" pitchFamily="2" charset="0"/>
              <a:cs typeface="Aharoni" panose="02010803020104030203" pitchFamily="2" charset="-79"/>
            </a:endParaRPr>
          </a:p>
          <a:p>
            <a:pPr algn="ctr"/>
            <a:r>
              <a:rPr lang="ru-RU" sz="4800" b="1" dirty="0" smtClean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але </a:t>
            </a:r>
            <a:r>
              <a:rPr lang="ru-RU" sz="4800" b="1" dirty="0" err="1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інші</a:t>
            </a:r>
            <a:r>
              <a:rPr lang="ru-RU" sz="4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ru-RU" sz="4800" b="1" dirty="0" err="1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кажуть</a:t>
            </a:r>
            <a:r>
              <a:rPr lang="ru-RU" sz="4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, </a:t>
            </a:r>
            <a:r>
              <a:rPr lang="ru-RU" sz="4800" b="1" dirty="0" err="1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що</a:t>
            </a:r>
            <a:r>
              <a:rPr lang="ru-RU" sz="4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так</a:t>
            </a:r>
          </a:p>
        </p:txBody>
      </p:sp>
      <p:pic>
        <p:nvPicPr>
          <p:cNvPr id="29" name="Picture 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64571" y="5056299"/>
            <a:ext cx="1584176" cy="1517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3628" y="122133"/>
            <a:ext cx="1499271" cy="1499271"/>
          </a:xfrm>
          <a:prstGeom prst="round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648147" y="406405"/>
            <a:ext cx="4263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AllodsWest" panose="02000000000000000000" pitchFamily="2" charset="0"/>
              </a:rPr>
              <a:t>3</a:t>
            </a:r>
            <a:endParaRPr lang="ru-RU" sz="3600" b="1" dirty="0">
              <a:solidFill>
                <a:srgbClr val="FF0000"/>
              </a:solidFill>
              <a:latin typeface="AllodsWest" panose="02000000000000000000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26543" y="698074"/>
            <a:ext cx="720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err="1" smtClean="0">
                <a:solidFill>
                  <a:srgbClr val="990099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ntikvarika" panose="02000605080301020104" pitchFamily="2" charset="0"/>
              </a:rPr>
              <a:t>Жартуємо</a:t>
            </a:r>
            <a:r>
              <a:rPr lang="ru-RU" sz="5400" b="1" dirty="0" smtClean="0">
                <a:solidFill>
                  <a:srgbClr val="990099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ntikvarika" panose="02000605080301020104" pitchFamily="2" charset="0"/>
              </a:rPr>
              <a:t> разом!</a:t>
            </a:r>
            <a:endParaRPr lang="ru-RU" sz="5400" b="1" dirty="0">
              <a:solidFill>
                <a:srgbClr val="990099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Antikvarika" panose="020006050803010201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2913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26"/>
          <a:stretch/>
        </p:blipFill>
        <p:spPr>
          <a:xfrm>
            <a:off x="4441" y="-13478"/>
            <a:ext cx="10796909" cy="6858001"/>
          </a:xfrm>
          <a:prstGeom prst="rect">
            <a:avLst/>
          </a:prstGeom>
        </p:spPr>
      </p:pic>
      <p:sp>
        <p:nvSpPr>
          <p:cNvPr id="58" name="TextBox 57"/>
          <p:cNvSpPr txBox="1"/>
          <p:nvPr/>
        </p:nvSpPr>
        <p:spPr>
          <a:xfrm>
            <a:off x="943263" y="2663303"/>
            <a:ext cx="9361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Один раз на день дозволяю собі це задоволення</a:t>
            </a:r>
            <a:endParaRPr lang="ru-RU" sz="4800" b="1" dirty="0">
              <a:ln>
                <a:solidFill>
                  <a:schemeClr val="bg1"/>
                </a:solidFill>
              </a:ln>
              <a:solidFill>
                <a:srgbClr val="00206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AllodsWest" panose="02000000000000000000" pitchFamily="2" charset="0"/>
              <a:cs typeface="Aharoni" panose="02010803020104030203" pitchFamily="2" charset="-79"/>
            </a:endParaRPr>
          </a:p>
        </p:txBody>
      </p:sp>
      <p:pic>
        <p:nvPicPr>
          <p:cNvPr id="29" name="Picture 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64571" y="5056299"/>
            <a:ext cx="1584176" cy="1517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3628" y="122133"/>
            <a:ext cx="1499271" cy="1499271"/>
          </a:xfrm>
          <a:prstGeom prst="round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648147" y="406405"/>
            <a:ext cx="4263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AllodsWest" panose="02000000000000000000" pitchFamily="2" charset="0"/>
              </a:rPr>
              <a:t>4</a:t>
            </a:r>
            <a:endParaRPr lang="ru-RU" sz="3600" b="1" dirty="0">
              <a:solidFill>
                <a:srgbClr val="FF0000"/>
              </a:solidFill>
              <a:latin typeface="AllodsWest" panose="02000000000000000000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26543" y="698074"/>
            <a:ext cx="720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err="1" smtClean="0">
                <a:solidFill>
                  <a:srgbClr val="990099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ntikvarika" panose="02000605080301020104" pitchFamily="2" charset="0"/>
              </a:rPr>
              <a:t>Жартуємо</a:t>
            </a:r>
            <a:r>
              <a:rPr lang="ru-RU" sz="5400" b="1" dirty="0" smtClean="0">
                <a:solidFill>
                  <a:srgbClr val="990099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ntikvarika" panose="02000605080301020104" pitchFamily="2" charset="0"/>
              </a:rPr>
              <a:t> разом!</a:t>
            </a:r>
            <a:endParaRPr lang="ru-RU" sz="5400" b="1" dirty="0">
              <a:solidFill>
                <a:srgbClr val="990099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Antikvarika" panose="020006050803010201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0412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26"/>
          <a:stretch/>
        </p:blipFill>
        <p:spPr>
          <a:xfrm>
            <a:off x="4441" y="-13478"/>
            <a:ext cx="10796909" cy="6858001"/>
          </a:xfrm>
          <a:prstGeom prst="rect">
            <a:avLst/>
          </a:prstGeom>
        </p:spPr>
      </p:pic>
      <p:sp>
        <p:nvSpPr>
          <p:cNvPr id="58" name="TextBox 57"/>
          <p:cNvSpPr txBox="1"/>
          <p:nvPr/>
        </p:nvSpPr>
        <p:spPr>
          <a:xfrm>
            <a:off x="840454" y="2630692"/>
            <a:ext cx="9361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Так, але у </a:t>
            </a:r>
            <a:r>
              <a:rPr lang="ru-RU" sz="4800" b="1" dirty="0" err="1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мого</a:t>
            </a:r>
            <a:r>
              <a:rPr lang="ru-RU" sz="4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кота </a:t>
            </a:r>
          </a:p>
          <a:p>
            <a:pPr algn="ctr"/>
            <a:r>
              <a:rPr lang="ru-RU" sz="4800" b="1" dirty="0" err="1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від</a:t>
            </a:r>
            <a:r>
              <a:rPr lang="ru-RU" sz="4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ru-RU" sz="4800" b="1" dirty="0" err="1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цього</a:t>
            </a:r>
            <a:r>
              <a:rPr lang="ru-RU" sz="4800" b="1" dirty="0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 </a:t>
            </a:r>
            <a:r>
              <a:rPr lang="ru-RU" sz="4800" b="1" dirty="0" err="1">
                <a:ln>
                  <a:solidFill>
                    <a:schemeClr val="bg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AllodsWest" panose="02000000000000000000" pitchFamily="2" charset="0"/>
                <a:cs typeface="Aharoni" panose="02010803020104030203" pitchFamily="2" charset="-79"/>
              </a:rPr>
              <a:t>депресія</a:t>
            </a:r>
            <a:endParaRPr lang="ru-RU" sz="4800" b="1" dirty="0">
              <a:ln>
                <a:solidFill>
                  <a:schemeClr val="bg1"/>
                </a:solidFill>
              </a:ln>
              <a:solidFill>
                <a:srgbClr val="00206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typeface="AllodsWest" panose="02000000000000000000" pitchFamily="2" charset="0"/>
              <a:cs typeface="Aharoni" panose="02010803020104030203" pitchFamily="2" charset="-79"/>
            </a:endParaRPr>
          </a:p>
        </p:txBody>
      </p:sp>
      <p:pic>
        <p:nvPicPr>
          <p:cNvPr id="29" name="Picture 8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64571" y="5056299"/>
            <a:ext cx="1584176" cy="1517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3628" y="122133"/>
            <a:ext cx="1499271" cy="1499271"/>
          </a:xfrm>
          <a:prstGeom prst="round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648147" y="406405"/>
            <a:ext cx="4263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AllodsWest" panose="02000000000000000000" pitchFamily="2" charset="0"/>
              </a:rPr>
              <a:t>5</a:t>
            </a:r>
            <a:endParaRPr lang="ru-RU" sz="3600" b="1" dirty="0">
              <a:solidFill>
                <a:srgbClr val="FF0000"/>
              </a:solidFill>
              <a:latin typeface="AllodsWest" panose="02000000000000000000" pitchFamily="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26543" y="698074"/>
            <a:ext cx="720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err="1" smtClean="0">
                <a:solidFill>
                  <a:srgbClr val="990099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ntikvarika" panose="02000605080301020104" pitchFamily="2" charset="0"/>
              </a:rPr>
              <a:t>Жартуємо</a:t>
            </a:r>
            <a:r>
              <a:rPr lang="ru-RU" sz="5400" b="1" dirty="0" smtClean="0">
                <a:solidFill>
                  <a:srgbClr val="990099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ntikvarika" panose="02000605080301020104" pitchFamily="2" charset="0"/>
              </a:rPr>
              <a:t> разом!</a:t>
            </a:r>
            <a:endParaRPr lang="ru-RU" sz="5400" b="1" dirty="0">
              <a:solidFill>
                <a:srgbClr val="990099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Antikvarika" panose="020006050803010201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2215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2638</TotalTime>
  <Words>573</Words>
  <Application>Microsoft Office PowerPoint</Application>
  <PresentationFormat>Произвольный</PresentationFormat>
  <Paragraphs>171</Paragraphs>
  <Slides>32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44" baseType="lpstr">
      <vt:lpstr>Calibri Light</vt:lpstr>
      <vt:lpstr>Monotype Corsiva</vt:lpstr>
      <vt:lpstr>Calibri</vt:lpstr>
      <vt:lpstr>Wingdings</vt:lpstr>
      <vt:lpstr>Arial</vt:lpstr>
      <vt:lpstr>AllodsWest</vt:lpstr>
      <vt:lpstr>Bad Script</vt:lpstr>
      <vt:lpstr>Antikvarika</vt:lpstr>
      <vt:lpstr>Arial Narrow</vt:lpstr>
      <vt:lpstr>Aharoni</vt:lpstr>
      <vt:lpstr>Alabama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Інтелектульна власність  Sveta Stetsiuk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user;Стецюк С.А.</dc:creator>
  <cp:lastModifiedBy>Марина</cp:lastModifiedBy>
  <cp:revision>130</cp:revision>
  <dcterms:created xsi:type="dcterms:W3CDTF">2017-02-26T10:01:38Z</dcterms:created>
  <dcterms:modified xsi:type="dcterms:W3CDTF">2022-03-31T08:50:56Z</dcterms:modified>
</cp:coreProperties>
</file>